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4"/>
  </p:sldMasterIdLst>
  <p:notesMasterIdLst>
    <p:notesMasterId r:id="rId12"/>
  </p:notesMasterIdLst>
  <p:handoutMasterIdLst>
    <p:handoutMasterId r:id="rId13"/>
  </p:handoutMasterIdLst>
  <p:sldIdLst>
    <p:sldId id="281" r:id="rId5"/>
    <p:sldId id="365" r:id="rId6"/>
    <p:sldId id="272" r:id="rId7"/>
    <p:sldId id="360" r:id="rId8"/>
    <p:sldId id="362" r:id="rId9"/>
    <p:sldId id="361" r:id="rId10"/>
    <p:sldId id="363" r:id="rId11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60" userDrawn="1">
          <p15:clr>
            <a:srgbClr val="A4A3A4"/>
          </p15:clr>
        </p15:guide>
        <p15:guide id="2" pos="739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804" autoAdjust="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>
        <p:guide pos="360"/>
        <p:guide pos="739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>
            <a:extLst>
              <a:ext uri="{FF2B5EF4-FFF2-40B4-BE49-F238E27FC236}">
                <a16:creationId xmlns:a16="http://schemas.microsoft.com/office/drawing/2014/main" id="{9EB018AA-DEA7-448F-AE2F-C3D13A0F02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DFB87A71-96EB-4108-95A3-855A4C360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B76E27F-ECB6-488E-91AF-FFF40050CA53}" type="datetime1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2022/6/7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445591A-E83D-4F8A-B064-12B29D3154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預留位置 4">
            <a:extLst>
              <a:ext uri="{FF2B5EF4-FFF2-40B4-BE49-F238E27FC236}">
                <a16:creationId xmlns:a16="http://schemas.microsoft.com/office/drawing/2014/main" id="{97AF2308-535F-471C-9423-3467454C92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661E857-36B8-43F1-9D87-FE508167BCE3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‹#›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002314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2A6548A-A6DF-4E6D-A063-343A6E919A1C}" type="datetime1">
              <a:rPr lang="zh-TW" altLang="en-US" smtClean="0"/>
              <a:pPr/>
              <a:t>2022/6/7</a:t>
            </a:fld>
            <a:endParaRPr lang="zh-TW" altLang="en-US" dirty="0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BCFAAAB6-A2C6-4A85-A3A1-98EFBA61C967}" type="slidenum">
              <a:rPr lang="en-US" altLang="zh-TW" smtClean="0"/>
              <a:pPr/>
              <a:t>‹#›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67529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b="0" i="0">
              <a:effectLst/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rtl="0"/>
            <a:r>
              <a:rPr lang="en-US" altLang="zh-TW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ID=d924773e-9a16-4d6d-9803-8cb819e99682</a:t>
            </a:r>
            <a:r>
              <a: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
</a:t>
            </a:r>
            <a:r>
              <a:rPr lang="en-US" altLang="zh-TW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Recipe=text_billboard</a:t>
            </a:r>
            <a:r>
              <a: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
</a:t>
            </a:r>
            <a:r>
              <a:rPr lang="en-US" altLang="zh-TW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Type=TextOnly</a:t>
            </a:r>
            <a:r>
              <a: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
</a:t>
            </a:r>
            <a:r>
              <a:rPr lang="en-US" altLang="zh-TW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Variant=0
FamilyID=AccentBoxWalbaum_Zero</a:t>
            </a:r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EAA36B1-75F6-458C-B388-8BC01E9857C8}" type="slidenum">
              <a:rPr lang="en-US" altLang="zh-TW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320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DC0559-D619-4E56-BF6F-3712370C2150}" type="slidenum">
              <a:rPr lang="en-US" altLang="zh-TW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4541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DC0559-D619-4E56-BF6F-3712370C2150}" type="slidenum">
              <a:rPr lang="en-US" altLang="zh-TW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9494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DC0559-D619-4E56-BF6F-3712370C2150}" type="slidenum">
              <a:rPr lang="en-US" altLang="zh-TW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2743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DC0559-D619-4E56-BF6F-3712370C2150}" type="slidenum">
              <a:rPr lang="en-US" altLang="zh-TW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4375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DC0559-D619-4E56-BF6F-3712370C2150}" type="slidenum">
              <a:rPr lang="en-US" altLang="zh-TW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2839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矩形 6">
            <a:extLst>
              <a:ext uri="{FF2B5EF4-FFF2-40B4-BE49-F238E27FC236}">
                <a16:creationId xmlns:a16="http://schemas.microsoft.com/office/drawing/2014/main" id="{BC5C50C9-5CB7-4938-BEDF-DD2FC7529FA9}"/>
              </a:ext>
            </a:extLst>
          </p:cNvPr>
          <p:cNvSpPr/>
          <p:nvPr userDrawn="1"/>
        </p:nvSpPr>
        <p:spPr>
          <a:xfrm>
            <a:off x="1528762" y="1473243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1368" y="1664208"/>
            <a:ext cx="8586216" cy="2176272"/>
          </a:xfrm>
        </p:spPr>
        <p:txBody>
          <a:bodyPr rtlCol="0" anchor="ctr">
            <a:normAutofit/>
          </a:bodyPr>
          <a:lstStyle>
            <a:lvl1pPr algn="ctr">
              <a:defRPr sz="6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87168" y="4142232"/>
            <a:ext cx="7223760" cy="685800"/>
          </a:xfrm>
          <a:solidFill>
            <a:schemeClr val="accent1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 noProof="0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2669640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圖片的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4064" y="1078992"/>
            <a:ext cx="6272784" cy="1536192"/>
          </a:xfrm>
        </p:spPr>
        <p:txBody>
          <a:bodyPr rtlCol="0" anchor="b">
            <a:normAutofit/>
          </a:bodyPr>
          <a:lstStyle>
            <a:lvl1pPr>
              <a:defRPr sz="5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預留位置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4064" y="3355848"/>
            <a:ext cx="6272784" cy="2825496"/>
          </a:xfrm>
        </p:spPr>
        <p:txBody>
          <a:bodyPr rtlCol="0"/>
          <a:lstStyle>
            <a:lvl1pPr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1648" y="6356350"/>
            <a:ext cx="41148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3EEEC07-DA87-4415-8D6B-72E1B2686535}"/>
              </a:ext>
            </a:extLst>
          </p:cNvPr>
          <p:cNvSpPr/>
          <p:nvPr userDrawn="1"/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CC47E32-D289-4A1B-A3C7-A355CD5572E8}"/>
              </a:ext>
            </a:extLst>
          </p:cNvPr>
          <p:cNvSpPr/>
          <p:nvPr userDrawn="1"/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5" name="圖片版面配置區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603504"/>
            <a:ext cx="4050792" cy="5577840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</p:spTree>
    <p:extLst>
      <p:ext uri="{BB962C8B-B14F-4D97-AF65-F5344CB8AC3E}">
        <p14:creationId xmlns:p14="http://schemas.microsoft.com/office/powerpoint/2010/main" val="381258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 2 張圖片的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36192"/>
          </a:xfrm>
        </p:spPr>
        <p:txBody>
          <a:bodyPr rtlCol="0" anchor="b">
            <a:normAutofit/>
          </a:bodyPr>
          <a:lstStyle>
            <a:lvl1pPr>
              <a:defRPr sz="5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預留位置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72784" cy="2825496"/>
          </a:xfrm>
        </p:spPr>
        <p:txBody>
          <a:bodyPr rtlCol="0"/>
          <a:lstStyle>
            <a:lvl1pPr marL="0" indent="0"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05272" y="6356350"/>
            <a:ext cx="128016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3EEEC07-DA87-4415-8D6B-72E1B2686535}"/>
              </a:ext>
            </a:extLst>
          </p:cNvPr>
          <p:cNvSpPr/>
          <p:nvPr userDrawn="1"/>
        </p:nvSpPr>
        <p:spPr>
          <a:xfrm rot="5400000">
            <a:off x="850392" y="36576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5" name="圖片版面配置區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0960" y="4352544"/>
            <a:ext cx="4507992" cy="2505456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0" name="圖片版面配置區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80960" y="0"/>
            <a:ext cx="4507992" cy="4123944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EFA3CC7-31ED-4E5A-87A6-AA1D8F4251FC}"/>
              </a:ext>
            </a:extLst>
          </p:cNvPr>
          <p:cNvSpPr/>
          <p:nvPr userDrawn="1"/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7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矩形 6">
            <a:extLst>
              <a:ext uri="{FF2B5EF4-FFF2-40B4-BE49-F238E27FC236}">
                <a16:creationId xmlns:a16="http://schemas.microsoft.com/office/drawing/2014/main" id="{B541A812-4D3F-4D65-BA64-BA64E37F2C1D}"/>
              </a:ext>
            </a:extLst>
          </p:cNvPr>
          <p:cNvSpPr/>
          <p:nvPr userDrawn="1"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7013448" cy="2990088"/>
          </a:xfrm>
        </p:spPr>
        <p:txBody>
          <a:bodyPr rtlCol="0" anchor="ctr">
            <a:normAutofit/>
          </a:bodyPr>
          <a:lstStyle>
            <a:lvl1pPr>
              <a:defRPr sz="5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預留位置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3648" y="1938528"/>
            <a:ext cx="2688336" cy="2990088"/>
          </a:xfrm>
          <a:solidFill>
            <a:schemeClr val="accent1"/>
          </a:solidFill>
        </p:spPr>
        <p:txBody>
          <a:bodyPr rtlCol="0" anchor="ctr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716BBE9-8A9C-450B-A235-677945C7ED44}"/>
              </a:ext>
            </a:extLst>
          </p:cNvPr>
          <p:cNvSpPr/>
          <p:nvPr userDrawn="1"/>
        </p:nvSpPr>
        <p:spPr>
          <a:xfrm>
            <a:off x="609084" y="2965074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855E7BF-3629-4C02-98DF-CFC1C93CE036}"/>
              </a:ext>
            </a:extLst>
          </p:cNvPr>
          <p:cNvSpPr/>
          <p:nvPr userDrawn="1"/>
        </p:nvSpPr>
        <p:spPr>
          <a:xfrm rot="5400000">
            <a:off x="7360539" y="3424428"/>
            <a:ext cx="210312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54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矩形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rtlCol="0">
            <a:normAutofit/>
          </a:bodyPr>
          <a:lstStyle>
            <a:lvl1pPr>
              <a:defRPr sz="4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852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386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rtlCol="0" anchor="ctr">
            <a:normAutofit/>
          </a:bodyPr>
          <a:lstStyle>
            <a:lvl1pPr algn="ctr">
              <a:defRPr sz="4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 useBgFill="1">
        <p:nvSpPr>
          <p:cNvPr id="4" name="矩形 3">
            <a:extLst>
              <a:ext uri="{FF2B5EF4-FFF2-40B4-BE49-F238E27FC236}">
                <a16:creationId xmlns:a16="http://schemas.microsoft.com/office/drawing/2014/main" id="{673635DF-99E4-4A0C-A272-D9FF87695DE7}"/>
              </a:ext>
            </a:extLst>
          </p:cNvPr>
          <p:cNvSpPr/>
          <p:nvPr userDrawn="1"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590C76F-6331-4485-AA5B-D61483481F68}"/>
              </a:ext>
            </a:extLst>
          </p:cNvPr>
          <p:cNvSpPr/>
          <p:nvPr userDrawn="1"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  <a:solidFill>
            <a:schemeClr val="accent1"/>
          </a:solidFill>
        </p:spPr>
        <p:txBody>
          <a:bodyPr rtlCol="0"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6" name="日期版面配置區 5">
            <a:extLst>
              <a:ext uri="{FF2B5EF4-FFF2-40B4-BE49-F238E27FC236}">
                <a16:creationId xmlns:a16="http://schemas.microsoft.com/office/drawing/2014/main" id="{ECB2BA4C-9ADA-41DB-B758-9E3CFECDF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10" name="頁尾版面配置區 9">
            <a:extLst>
              <a:ext uri="{FF2B5EF4-FFF2-40B4-BE49-F238E27FC236}">
                <a16:creationId xmlns:a16="http://schemas.microsoft.com/office/drawing/2014/main" id="{20957ADB-410A-48BE-AA95-3A708314B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5112591B-8032-4FDF-9B26-8F505642C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4522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小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矩形 8">
            <a:extLst>
              <a:ext uri="{FF2B5EF4-FFF2-40B4-BE49-F238E27FC236}">
                <a16:creationId xmlns:a16="http://schemas.microsoft.com/office/drawing/2014/main" id="{342F4163-FF9F-453F-99BB-82B8FDB0A1F9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5" name="圖片版面配置區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2392" y="2798064"/>
            <a:ext cx="1463040" cy="1481328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圖片</a:t>
            </a:r>
          </a:p>
        </p:txBody>
      </p:sp>
      <p:sp>
        <p:nvSpPr>
          <p:cNvPr id="10" name="圖片版面配置區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6072" y="2798064"/>
            <a:ext cx="1463040" cy="1481328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圖片</a:t>
            </a:r>
          </a:p>
        </p:txBody>
      </p:sp>
      <p:sp>
        <p:nvSpPr>
          <p:cNvPr id="16" name="圖片版面配置區 14">
            <a:extLst>
              <a:ext uri="{FF2B5EF4-FFF2-40B4-BE49-F238E27FC236}">
                <a16:creationId xmlns:a16="http://schemas.microsoft.com/office/drawing/2014/main" id="{6B8374DB-2C54-426F-9768-7B838BE1F98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845552" y="2798064"/>
            <a:ext cx="1463040" cy="1481328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圖片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6763C05-47FB-4725-A20D-066889246220}"/>
              </a:ext>
            </a:extLst>
          </p:cNvPr>
          <p:cNvSpPr/>
          <p:nvPr userDrawn="1"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8" name="標題 1">
            <a:extLst>
              <a:ext uri="{FF2B5EF4-FFF2-40B4-BE49-F238E27FC236}">
                <a16:creationId xmlns:a16="http://schemas.microsoft.com/office/drawing/2014/main" id="{9EDC39EC-C00D-4DE8-8828-E0E5AD579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rtlCol="0">
            <a:normAutofit/>
          </a:bodyPr>
          <a:lstStyle>
            <a:lvl1pPr>
              <a:defRPr sz="4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2" name="圖片版面配置區 14">
            <a:extLst>
              <a:ext uri="{FF2B5EF4-FFF2-40B4-BE49-F238E27FC236}">
                <a16:creationId xmlns:a16="http://schemas.microsoft.com/office/drawing/2014/main" id="{AC393A50-B0FA-44B0-850A-6E748DECA20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999232" y="2798064"/>
            <a:ext cx="1463040" cy="1481328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圖片</a:t>
            </a:r>
          </a:p>
        </p:txBody>
      </p:sp>
      <p:sp>
        <p:nvSpPr>
          <p:cNvPr id="33" name="圖片版面配置區 14">
            <a:extLst>
              <a:ext uri="{FF2B5EF4-FFF2-40B4-BE49-F238E27FC236}">
                <a16:creationId xmlns:a16="http://schemas.microsoft.com/office/drawing/2014/main" id="{C19D18E3-AE27-4902-A5E1-1E388C8CA886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0268712" y="2798064"/>
            <a:ext cx="1463040" cy="1481328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圖片</a:t>
            </a:r>
          </a:p>
        </p:txBody>
      </p:sp>
      <p:sp>
        <p:nvSpPr>
          <p:cNvPr id="11" name="日期版面配置區 10">
            <a:extLst>
              <a:ext uri="{FF2B5EF4-FFF2-40B4-BE49-F238E27FC236}">
                <a16:creationId xmlns:a16="http://schemas.microsoft.com/office/drawing/2014/main" id="{C4A1E4D4-19E0-496B-BBAF-99A720781C00}"/>
              </a:ext>
            </a:extLst>
          </p:cNvPr>
          <p:cNvSpPr>
            <a:spLocks noGrp="1"/>
          </p:cNvSpPr>
          <p:nvPr>
            <p:ph type="dt" sz="half" idx="32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12" name="頁尾版面配置區 11">
            <a:extLst>
              <a:ext uri="{FF2B5EF4-FFF2-40B4-BE49-F238E27FC236}">
                <a16:creationId xmlns:a16="http://schemas.microsoft.com/office/drawing/2014/main" id="{D0281C10-EAAA-4F45-8CC9-87F9F9116C21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13" name="投影片編號版面配置區 12">
            <a:extLst>
              <a:ext uri="{FF2B5EF4-FFF2-40B4-BE49-F238E27FC236}">
                <a16:creationId xmlns:a16="http://schemas.microsoft.com/office/drawing/2014/main" id="{389175D6-43FD-42A2-8595-893FC3BFCDF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37" name="文字版面配置區 35">
            <a:extLst>
              <a:ext uri="{FF2B5EF4-FFF2-40B4-BE49-F238E27FC236}">
                <a16:creationId xmlns:a16="http://schemas.microsoft.com/office/drawing/2014/main" id="{28F74B10-F76D-4BBB-A284-01D5A0DF8BC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431536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zh-TW" altLang="en-US" noProof="0"/>
              <a:t>姓名</a:t>
            </a:r>
          </a:p>
          <a:p>
            <a:pPr lvl="1" rtl="0"/>
            <a:r>
              <a:rPr lang="zh-TW" altLang="en-US" noProof="0"/>
              <a:t>職稱</a:t>
            </a:r>
          </a:p>
        </p:txBody>
      </p:sp>
      <p:sp>
        <p:nvSpPr>
          <p:cNvPr id="38" name="文字版面配置區 35">
            <a:extLst>
              <a:ext uri="{FF2B5EF4-FFF2-40B4-BE49-F238E27FC236}">
                <a16:creationId xmlns:a16="http://schemas.microsoft.com/office/drawing/2014/main" id="{BD245DC2-6D7B-4AEE-B8EE-0D0E473AFF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45552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zh-TW" altLang="en-US" noProof="0"/>
              <a:t>姓名</a:t>
            </a:r>
          </a:p>
          <a:p>
            <a:pPr lvl="1" rtl="0"/>
            <a:r>
              <a:rPr lang="zh-TW" altLang="en-US" noProof="0"/>
              <a:t>職稱</a:t>
            </a:r>
          </a:p>
        </p:txBody>
      </p:sp>
      <p:sp>
        <p:nvSpPr>
          <p:cNvPr id="39" name="文字版面配置區 35">
            <a:extLst>
              <a:ext uri="{FF2B5EF4-FFF2-40B4-BE49-F238E27FC236}">
                <a16:creationId xmlns:a16="http://schemas.microsoft.com/office/drawing/2014/main" id="{28069EAF-8C82-49CC-8A38-2ACAD26F7DE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268712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zh-TW" altLang="en-US" noProof="0"/>
              <a:t>姓名</a:t>
            </a:r>
          </a:p>
          <a:p>
            <a:pPr lvl="1" rtl="0"/>
            <a:r>
              <a:rPr lang="zh-TW" altLang="en-US" noProof="0"/>
              <a:t>職稱</a:t>
            </a:r>
          </a:p>
        </p:txBody>
      </p:sp>
      <p:sp>
        <p:nvSpPr>
          <p:cNvPr id="40" name="文字版面配置區 35">
            <a:extLst>
              <a:ext uri="{FF2B5EF4-FFF2-40B4-BE49-F238E27FC236}">
                <a16:creationId xmlns:a16="http://schemas.microsoft.com/office/drawing/2014/main" id="{DAA3B1CD-59B3-4B73-B91A-88CED1D8FDD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94360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zh-TW" altLang="en-US" noProof="0"/>
              <a:t>姓名</a:t>
            </a:r>
          </a:p>
          <a:p>
            <a:pPr lvl="1" rtl="0"/>
            <a:r>
              <a:rPr lang="zh-TW" altLang="en-US" noProof="0"/>
              <a:t>職稱</a:t>
            </a:r>
          </a:p>
        </p:txBody>
      </p:sp>
      <p:sp>
        <p:nvSpPr>
          <p:cNvPr id="41" name="文字版面配置區 35">
            <a:extLst>
              <a:ext uri="{FF2B5EF4-FFF2-40B4-BE49-F238E27FC236}">
                <a16:creationId xmlns:a16="http://schemas.microsoft.com/office/drawing/2014/main" id="{C1FED6B0-DEB7-46E3-8038-FE6788AC24A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008376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zh-TW" altLang="en-US" noProof="0"/>
              <a:t>姓名</a:t>
            </a:r>
          </a:p>
          <a:p>
            <a:pPr lvl="1" rtl="0"/>
            <a:r>
              <a:rPr lang="zh-TW" altLang="en-US" noProof="0"/>
              <a:t>職稱</a:t>
            </a:r>
          </a:p>
        </p:txBody>
      </p:sp>
    </p:spTree>
    <p:extLst>
      <p:ext uri="{BB962C8B-B14F-4D97-AF65-F5344CB8AC3E}">
        <p14:creationId xmlns:p14="http://schemas.microsoft.com/office/powerpoint/2010/main" val="43151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矩形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rtlCol="0">
            <a:normAutofit/>
          </a:bodyPr>
          <a:lstStyle>
            <a:lvl1pPr>
              <a:defRPr sz="4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rtlCol="0" anchor="b"/>
          <a:lstStyle>
            <a:lvl1pPr marL="0" indent="0">
              <a:buNone/>
              <a:defRPr sz="2400" b="1" cap="none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" name="內容預留位置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 rtlCol="0"/>
          <a:lstStyle>
            <a:lvl1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5" name="文字預留位置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rtlCol="0" anchor="b"/>
          <a:lstStyle>
            <a:lvl1pPr marL="0" indent="0">
              <a:buNone/>
              <a:defRPr sz="2400" b="1" cap="none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6" name="內容預留位置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 rtlCol="0"/>
          <a:lstStyle>
            <a:lvl1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6934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 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矩形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rtlCol="0">
            <a:normAutofit/>
          </a:bodyPr>
          <a:lstStyle>
            <a:lvl1pPr>
              <a:defRPr sz="4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237265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 cap="none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" name="內容預留位置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3203688"/>
            <a:ext cx="3291840" cy="2968512"/>
          </a:xfrm>
        </p:spPr>
        <p:txBody>
          <a:bodyPr rtlCol="0"/>
          <a:lstStyle>
            <a:lvl1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5" name="文字預留位置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07992" y="237265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 cap="none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6" name="內容預留位置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07992" y="3203687"/>
            <a:ext cx="3291840" cy="2968511"/>
          </a:xfrm>
        </p:spPr>
        <p:txBody>
          <a:bodyPr rtlCol="0"/>
          <a:lstStyle>
            <a:lvl1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4" name="文字預留位置 4">
            <a:extLst>
              <a:ext uri="{FF2B5EF4-FFF2-40B4-BE49-F238E27FC236}">
                <a16:creationId xmlns:a16="http://schemas.microsoft.com/office/drawing/2014/main" id="{CE04853A-B5A7-418B-B49F-E718136614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39912" y="237265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 cap="none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16" name="內容預留位置 5">
            <a:extLst>
              <a:ext uri="{FF2B5EF4-FFF2-40B4-BE49-F238E27FC236}">
                <a16:creationId xmlns:a16="http://schemas.microsoft.com/office/drawing/2014/main" id="{D08E5547-BBB9-4D87-A012-6BC6B133086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39912" y="3203687"/>
            <a:ext cx="3291840" cy="2968511"/>
          </a:xfrm>
        </p:spPr>
        <p:txBody>
          <a:bodyPr rtlCol="0"/>
          <a:lstStyle>
            <a:lvl1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spcBef>
                <a:spcPts val="1000"/>
              </a:spcBef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202261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 3 張圖片的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矩形 3">
            <a:extLst>
              <a:ext uri="{FF2B5EF4-FFF2-40B4-BE49-F238E27FC236}">
                <a16:creationId xmlns:a16="http://schemas.microsoft.com/office/drawing/2014/main" id="{2CD68929-9BD1-4A1E-9C1E-5B980D986EC1}"/>
              </a:ext>
            </a:extLst>
          </p:cNvPr>
          <p:cNvSpPr/>
          <p:nvPr userDrawn="1"/>
        </p:nvSpPr>
        <p:spPr>
          <a:xfrm>
            <a:off x="409575" y="633619"/>
            <a:ext cx="4927413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978408"/>
            <a:ext cx="4059936" cy="1106424"/>
          </a:xfrm>
        </p:spPr>
        <p:txBody>
          <a:bodyPr rtlCol="0" anchor="ctr">
            <a:normAutofit/>
          </a:bodyPr>
          <a:lstStyle>
            <a:lvl1pPr>
              <a:defRPr sz="2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359152"/>
            <a:ext cx="4059936" cy="3429000"/>
          </a:xfrm>
        </p:spPr>
        <p:txBody>
          <a:bodyPr rtlCol="0"/>
          <a:lstStyle>
            <a:lvl1pPr marL="0" indent="0"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15" name="圖片版面配置區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1120" y="566928"/>
            <a:ext cx="2871216" cy="2340864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0" name="圖片版面配置區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3016" y="566928"/>
            <a:ext cx="2871216" cy="2340864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3ED68CE-A00C-4DD9-8065-B0E3D033BC20}"/>
              </a:ext>
            </a:extLst>
          </p:cNvPr>
          <p:cNvSpPr/>
          <p:nvPr userDrawn="1"/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B3EDCB6-603C-4A22-80E6-232A6202452A}"/>
              </a:ext>
            </a:extLst>
          </p:cNvPr>
          <p:cNvSpPr/>
          <p:nvPr userDrawn="1"/>
        </p:nvSpPr>
        <p:spPr>
          <a:xfrm>
            <a:off x="877459" y="2121408"/>
            <a:ext cx="395865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7" name="圖片版面配置區 14">
            <a:extLst>
              <a:ext uri="{FF2B5EF4-FFF2-40B4-BE49-F238E27FC236}">
                <a16:creationId xmlns:a16="http://schemas.microsoft.com/office/drawing/2014/main" id="{FBB9124E-D1EB-4540-B1E1-DF3CD388B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43016" y="3108960"/>
            <a:ext cx="5989320" cy="3054096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8" name="日期版面配置區 17">
            <a:extLst>
              <a:ext uri="{FF2B5EF4-FFF2-40B4-BE49-F238E27FC236}">
                <a16:creationId xmlns:a16="http://schemas.microsoft.com/office/drawing/2014/main" id="{88171D0F-B23C-4DA9-9F5D-C5F480A4C5B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19" name="頁尾版面配置區 18">
            <a:extLst>
              <a:ext uri="{FF2B5EF4-FFF2-40B4-BE49-F238E27FC236}">
                <a16:creationId xmlns:a16="http://schemas.microsoft.com/office/drawing/2014/main" id="{69186A5E-A88B-4AD5-8730-E1679229BB9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20" name="投影片編號版面配置區 19">
            <a:extLst>
              <a:ext uri="{FF2B5EF4-FFF2-40B4-BE49-F238E27FC236}">
                <a16:creationId xmlns:a16="http://schemas.microsoft.com/office/drawing/2014/main" id="{FDD4F609-6DE6-4637-A216-DB19D982FF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797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 4 張圖片的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矩形 3">
            <a:extLst>
              <a:ext uri="{FF2B5EF4-FFF2-40B4-BE49-F238E27FC236}">
                <a16:creationId xmlns:a16="http://schemas.microsoft.com/office/drawing/2014/main" id="{2CD68929-9BD1-4A1E-9C1E-5B980D986EC1}"/>
              </a:ext>
            </a:extLst>
          </p:cNvPr>
          <p:cNvSpPr/>
          <p:nvPr userDrawn="1"/>
        </p:nvSpPr>
        <p:spPr>
          <a:xfrm>
            <a:off x="7324344" y="630936"/>
            <a:ext cx="4517136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978408"/>
            <a:ext cx="3721608" cy="1106424"/>
          </a:xfrm>
        </p:spPr>
        <p:txBody>
          <a:bodyPr rtlCol="0" anchor="ctr">
            <a:normAutofit/>
          </a:bodyPr>
          <a:lstStyle>
            <a:lvl1pPr>
              <a:defRPr sz="2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15" name="圖片版面配置區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67328" y="630936"/>
            <a:ext cx="3246120" cy="2688336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0" name="圖片版面配置區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1480" y="630936"/>
            <a:ext cx="3246120" cy="2688336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3ED68CE-A00C-4DD9-8065-B0E3D033BC20}"/>
              </a:ext>
            </a:extLst>
          </p:cNvPr>
          <p:cNvSpPr/>
          <p:nvPr userDrawn="1"/>
        </p:nvSpPr>
        <p:spPr>
          <a:xfrm>
            <a:off x="7260336" y="1179576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7" name="圖片版面配置區 14">
            <a:extLst>
              <a:ext uri="{FF2B5EF4-FFF2-40B4-BE49-F238E27FC236}">
                <a16:creationId xmlns:a16="http://schemas.microsoft.com/office/drawing/2014/main" id="{FBB9124E-D1EB-4540-B1E1-DF3CD388B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1480" y="3438144"/>
            <a:ext cx="3246120" cy="2688336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8" name="日期版面配置區 17">
            <a:extLst>
              <a:ext uri="{FF2B5EF4-FFF2-40B4-BE49-F238E27FC236}">
                <a16:creationId xmlns:a16="http://schemas.microsoft.com/office/drawing/2014/main" id="{88171D0F-B23C-4DA9-9F5D-C5F480A4C5B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19" name="頁尾版面配置區 18">
            <a:extLst>
              <a:ext uri="{FF2B5EF4-FFF2-40B4-BE49-F238E27FC236}">
                <a16:creationId xmlns:a16="http://schemas.microsoft.com/office/drawing/2014/main" id="{69186A5E-A88B-4AD5-8730-E1679229BB9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20" name="投影片編號版面配置區 19">
            <a:extLst>
              <a:ext uri="{FF2B5EF4-FFF2-40B4-BE49-F238E27FC236}">
                <a16:creationId xmlns:a16="http://schemas.microsoft.com/office/drawing/2014/main" id="{FDD4F609-6DE6-4637-A216-DB19D982FF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25280B1-DD77-4ADB-A6FC-71309BCB66E1}"/>
              </a:ext>
            </a:extLst>
          </p:cNvPr>
          <p:cNvSpPr/>
          <p:nvPr userDrawn="1"/>
        </p:nvSpPr>
        <p:spPr>
          <a:xfrm>
            <a:off x="7792216" y="2185416"/>
            <a:ext cx="3683187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6" name="圖片版面配置區 14">
            <a:extLst>
              <a:ext uri="{FF2B5EF4-FFF2-40B4-BE49-F238E27FC236}">
                <a16:creationId xmlns:a16="http://schemas.microsoft.com/office/drawing/2014/main" id="{6B8374DB-2C54-426F-9768-7B838BE1F98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767328" y="3438144"/>
            <a:ext cx="3246120" cy="2688336"/>
          </a:xfrm>
        </p:spPr>
        <p:txBody>
          <a:bodyPr rtlCol="0" anchor="ctr"/>
          <a:lstStyle>
            <a:lvl1pPr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id="{A0D33A8D-B0BB-4920-AAC4-6EE9952AA5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772400" y="3099816"/>
            <a:ext cx="3721100" cy="447675"/>
          </a:xfrm>
        </p:spPr>
        <p:txBody>
          <a:bodyPr rtlCol="0"/>
          <a:lstStyle>
            <a:lvl1pPr marL="0" indent="0"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1" name="文字版面配置區 7">
            <a:extLst>
              <a:ext uri="{FF2B5EF4-FFF2-40B4-BE49-F238E27FC236}">
                <a16:creationId xmlns:a16="http://schemas.microsoft.com/office/drawing/2014/main" id="{FC2F80E1-DA5D-4EBA-BDBC-FFD24776ED0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772400" y="4215384"/>
            <a:ext cx="3721100" cy="447675"/>
          </a:xfrm>
        </p:spPr>
        <p:txBody>
          <a:bodyPr rtlCol="0"/>
          <a:lstStyle>
            <a:lvl1pPr marL="0" indent="0"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2" name="文字版面配置區 7">
            <a:extLst>
              <a:ext uri="{FF2B5EF4-FFF2-40B4-BE49-F238E27FC236}">
                <a16:creationId xmlns:a16="http://schemas.microsoft.com/office/drawing/2014/main" id="{536A3E74-5D94-4FE5-A5F8-7DA032AD48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72400" y="5321808"/>
            <a:ext cx="3721100" cy="447675"/>
          </a:xfrm>
        </p:spPr>
        <p:txBody>
          <a:bodyPr rtlCol="0"/>
          <a:lstStyle>
            <a:lvl1pPr marL="0" indent="0"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3" name="圖片版面配置區 14">
            <a:extLst>
              <a:ext uri="{FF2B5EF4-FFF2-40B4-BE49-F238E27FC236}">
                <a16:creationId xmlns:a16="http://schemas.microsoft.com/office/drawing/2014/main" id="{A36D2011-9E99-44AA-8612-4EEBAAA5D03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772400" y="2532888"/>
            <a:ext cx="457200" cy="457200"/>
          </a:xfrm>
        </p:spPr>
        <p:txBody>
          <a:bodyPr rtlCol="0" anchor="ctr"/>
          <a:lstStyle>
            <a:lvl1pPr algn="ctr">
              <a:buNone/>
              <a:defRPr sz="9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圖示</a:t>
            </a:r>
          </a:p>
        </p:txBody>
      </p:sp>
      <p:sp>
        <p:nvSpPr>
          <p:cNvPr id="24" name="圖片版面配置區 14">
            <a:extLst>
              <a:ext uri="{FF2B5EF4-FFF2-40B4-BE49-F238E27FC236}">
                <a16:creationId xmlns:a16="http://schemas.microsoft.com/office/drawing/2014/main" id="{80B0958E-0709-4604-ADAF-A6137275F31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72400" y="3630168"/>
            <a:ext cx="457200" cy="457200"/>
          </a:xfrm>
        </p:spPr>
        <p:txBody>
          <a:bodyPr rtlCol="0" anchor="ctr"/>
          <a:lstStyle>
            <a:lvl1pPr algn="ctr">
              <a:buNone/>
              <a:defRPr sz="9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圖示</a:t>
            </a:r>
          </a:p>
        </p:txBody>
      </p:sp>
      <p:sp>
        <p:nvSpPr>
          <p:cNvPr id="25" name="圖片版面配置區 14">
            <a:extLst>
              <a:ext uri="{FF2B5EF4-FFF2-40B4-BE49-F238E27FC236}">
                <a16:creationId xmlns:a16="http://schemas.microsoft.com/office/drawing/2014/main" id="{F4A09204-1398-472F-B713-0AD4918877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772400" y="4754880"/>
            <a:ext cx="457200" cy="457200"/>
          </a:xfrm>
        </p:spPr>
        <p:txBody>
          <a:bodyPr rtlCol="0" anchor="ctr"/>
          <a:lstStyle>
            <a:lvl1pPr algn="ctr">
              <a:buNone/>
              <a:defRPr sz="9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圖示</a:t>
            </a:r>
          </a:p>
        </p:txBody>
      </p:sp>
    </p:spTree>
    <p:extLst>
      <p:ext uri="{BB962C8B-B14F-4D97-AF65-F5344CB8AC3E}">
        <p14:creationId xmlns:p14="http://schemas.microsoft.com/office/powerpoint/2010/main" val="3439343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矩形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 userDrawn="1"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 rtlCol="0">
            <a:normAutofit/>
          </a:bodyPr>
          <a:lstStyle>
            <a:lvl1pPr>
              <a:defRPr sz="5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0994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zh-TW" noProof="0"/>
              <a:t>20XX/9/4</a:t>
            </a:r>
            <a:endParaRPr lang="zh-TW" altLang="en-US" noProof="0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簡報標題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en-US" altLang="zh-TW" noProof="0" smtClean="0"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4060377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矩形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rtlCol="0" anchor="t">
            <a:normAutofit/>
          </a:bodyPr>
          <a:lstStyle>
            <a:lvl1pPr>
              <a:lnSpc>
                <a:spcPct val="100000"/>
              </a:lnSpc>
              <a:defRPr sz="3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預留位置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 rtlCol="0"/>
          <a:lstStyle>
            <a:lvl1pPr>
              <a:defRPr sz="2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sz="2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文字預留位置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7224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矩形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rtlCol="0" anchor="t">
            <a:normAutofit/>
          </a:bodyPr>
          <a:lstStyle>
            <a:lvl1pPr>
              <a:lnSpc>
                <a:spcPct val="100000"/>
              </a:lnSpc>
              <a:defRPr sz="3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圖片預留位置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 rtlCol="0">
            <a:normAutofit/>
          </a:bodyPr>
          <a:lstStyle>
            <a:lvl1pPr marL="0" indent="0">
              <a:buNone/>
              <a:defRPr sz="2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4" name="文字預留位置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3248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預留位置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預留位置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/>
              <a:t>20XX/9/4</a:t>
            </a:r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簡報標題</a:t>
            </a:r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65A5C87-DF58-40C8-B092-1DE63DB4547E}" type="slidenum">
              <a:rPr lang="en-US" altLang="zh-TW" smtClean="0"/>
              <a:pPr/>
              <a:t>‹#›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513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30" r:id="rId2"/>
    <p:sldLayoutId id="2147483731" r:id="rId3"/>
    <p:sldLayoutId id="2147483723" r:id="rId4"/>
    <p:sldLayoutId id="2147483722" r:id="rId5"/>
    <p:sldLayoutId id="2147483732" r:id="rId6"/>
    <p:sldLayoutId id="2147483736" r:id="rId7"/>
    <p:sldLayoutId id="2147483725" r:id="rId8"/>
    <p:sldLayoutId id="2147483733" r:id="rId9"/>
    <p:sldLayoutId id="2147483734" r:id="rId10"/>
    <p:sldLayoutId id="2147483735" r:id="rId11"/>
    <p:sldLayoutId id="2147483726" r:id="rId12"/>
    <p:sldLayoutId id="2147483727" r:id="rId13"/>
    <p:sldLayoutId id="2147483728" r:id="rId14"/>
    <p:sldLayoutId id="2147483729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0D9D20-B4BB-42AA-8DDD-68CC9F1D95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4693" y="2320860"/>
            <a:ext cx="8586216" cy="2260093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altLang="zh-TW" sz="4400" dirty="0"/>
              <a:t>Nursing Reference Center Plus</a:t>
            </a:r>
            <a:br>
              <a:rPr lang="en-US" altLang="zh-TW" sz="4400" dirty="0"/>
            </a:br>
            <a:br>
              <a:rPr lang="en-US" altLang="zh-TW" sz="4400" dirty="0"/>
            </a:br>
            <a:r>
              <a:rPr lang="zh-TW" altLang="en-US" sz="4400" dirty="0"/>
              <a:t>檢索範例</a:t>
            </a:r>
            <a:br>
              <a:rPr lang="en-US" altLang="zh-TW" sz="4400" dirty="0"/>
            </a:br>
            <a:endParaRPr lang="zh-TW" altLang="en-US" sz="4400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D9E8FDB-60EE-45AE-BB89-9A561A61C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7168" y="4333874"/>
            <a:ext cx="7223760" cy="494158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en-US" altLang="zh-TW" sz="2800" dirty="0"/>
              <a:t>(</a:t>
            </a:r>
            <a:r>
              <a:rPr lang="zh-TW" altLang="en-US" sz="2800" dirty="0"/>
              <a:t>以和信醫院使用</a:t>
            </a:r>
            <a:r>
              <a:rPr lang="en-US" altLang="zh-TW" sz="2800" dirty="0"/>
              <a:t>EBSCO</a:t>
            </a:r>
            <a:r>
              <a:rPr lang="zh-TW" altLang="en-US" sz="2800" dirty="0"/>
              <a:t>資源為例</a:t>
            </a:r>
            <a:r>
              <a:rPr lang="en-US" altLang="zh-TW" sz="2800" dirty="0"/>
              <a:t>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3373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651E1D-81D1-4277-9A81-02DC4ED81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3" y="640080"/>
            <a:ext cx="11243691" cy="4114800"/>
          </a:xfrm>
        </p:spPr>
        <p:txBody>
          <a:bodyPr>
            <a:normAutofit/>
          </a:bodyPr>
          <a:lstStyle/>
          <a:p>
            <a:pPr algn="l"/>
            <a:r>
              <a:rPr lang="en-US" altLang="zh-TW" sz="2400" dirty="0"/>
              <a:t>Nursing Reference Center Plus</a:t>
            </a:r>
            <a:r>
              <a:rPr lang="zh-TW" altLang="en-US" sz="2400" dirty="0"/>
              <a:t>平台內除了提供原先護理實證資源外，亦整合：</a:t>
            </a:r>
            <a:br>
              <a:rPr lang="en-US" altLang="zh-TW" sz="2400" dirty="0"/>
            </a:br>
            <a:br>
              <a:rPr lang="en-US" altLang="zh-TW" sz="2400" dirty="0"/>
            </a:br>
            <a:r>
              <a:rPr lang="en-US" altLang="zh-TW" sz="2400" dirty="0"/>
              <a:t>1. </a:t>
            </a:r>
            <a:r>
              <a:rPr lang="en-US" sz="2400" dirty="0"/>
              <a:t>CINAHL Complete</a:t>
            </a:r>
            <a:r>
              <a:rPr lang="zh-TW" altLang="en-US" sz="2400" dirty="0"/>
              <a:t>護理學全文資料庫 </a:t>
            </a:r>
            <a:r>
              <a:rPr lang="en-US" altLang="zh-TW" sz="2400" dirty="0"/>
              <a:t>(</a:t>
            </a:r>
            <a:r>
              <a:rPr lang="zh-TW" altLang="en-US" sz="2400" dirty="0"/>
              <a:t>目前訂購中</a:t>
            </a:r>
            <a:r>
              <a:rPr lang="en-US" altLang="zh-TW" sz="2400" dirty="0"/>
              <a:t>)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2. eBook Collection</a:t>
            </a:r>
            <a:r>
              <a:rPr lang="zh-TW" altLang="en-US" sz="2400" dirty="0"/>
              <a:t>電子書</a:t>
            </a:r>
            <a:r>
              <a:rPr lang="en-US" altLang="zh-TW" sz="2400" dirty="0"/>
              <a:t>(</a:t>
            </a:r>
            <a:r>
              <a:rPr lang="zh-TW" altLang="en-US" sz="2400" dirty="0"/>
              <a:t>含買斷型及試用中</a:t>
            </a:r>
            <a:r>
              <a:rPr lang="en-US" altLang="zh-TW" sz="2400" dirty="0"/>
              <a:t>Nursing Collection</a:t>
            </a:r>
            <a:r>
              <a:rPr lang="zh-TW" altLang="en-US" sz="2400" dirty="0"/>
              <a:t>護理學電子書庫</a:t>
            </a:r>
            <a:r>
              <a:rPr lang="en-US" altLang="zh-TW" sz="2400" dirty="0"/>
              <a:t>)</a:t>
            </a:r>
            <a:br>
              <a:rPr lang="en-US" altLang="zh-TW" sz="2400" dirty="0"/>
            </a:br>
            <a:br>
              <a:rPr lang="en-US" altLang="zh-TW" sz="2400" dirty="0"/>
            </a:br>
            <a:r>
              <a:rPr lang="en-US" altLang="zh-TW" sz="2400" dirty="0"/>
              <a:t>3. </a:t>
            </a:r>
            <a:r>
              <a:rPr lang="en-US" sz="2400" dirty="0"/>
              <a:t>Multilingual Health Databases(MHD)</a:t>
            </a:r>
            <a:r>
              <a:rPr lang="zh-TW" altLang="en-US" sz="2400" dirty="0"/>
              <a:t>繁體中英文衛教資料庫 </a:t>
            </a:r>
            <a:r>
              <a:rPr lang="en-US" altLang="zh-TW" sz="2400" dirty="0"/>
              <a:t>(</a:t>
            </a:r>
            <a:r>
              <a:rPr lang="zh-TW" altLang="en-US" sz="2400" dirty="0"/>
              <a:t>試用中</a:t>
            </a:r>
            <a:r>
              <a:rPr lang="en-US" altLang="zh-TW" sz="2400" dirty="0"/>
              <a:t>)</a:t>
            </a:r>
            <a:endParaRPr lang="en-US" sz="240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B87AA21-EABB-41BD-9BF3-71F65087F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076AED2-DB24-4D57-AC7A-8B4F0A79B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20XX/9/4</a:t>
            </a:r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81983CF-C6F8-4588-879B-E885F60B2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簡報標題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73F2AD7-907B-4546-B3C5-9D0A73CD8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altLang="zh-TW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0005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A51886-AA43-422E-B193-F1F3DF7D8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rtlCol="0" anchor="ctr">
            <a:normAutofit fontScale="90000"/>
          </a:bodyPr>
          <a:lstStyle/>
          <a:p>
            <a:pPr rtl="0"/>
            <a:r>
              <a:rPr lang="zh-TW" altLang="en-US" dirty="0"/>
              <a:t>檢索「肺炎」中文詞彙，會顯示相關的中文文獻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34A0FF9-65F2-495D-B7A5-1A9F82F07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061" y="2163063"/>
            <a:ext cx="10769878" cy="4873371"/>
          </a:xfrm>
          <a:prstGeom prst="rect">
            <a:avLst/>
          </a:prstGeom>
          <a:noFill/>
        </p:spPr>
      </p:pic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id="{8E6EC47B-0875-49A4-8F1B-8B4B13F9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852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 altLang="zh-TW"/>
              <a:t>20XX/9/4</a:t>
            </a:r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id="{79D51A1C-737E-43FC-8D3B-86E4D3CC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zh-TW" altLang="en-US"/>
              <a:t>簡報標題</a:t>
            </a:r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id="{4BD4F9CE-26BB-4441-99A7-B6599E9CF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A65A5C87-DF58-40C8-B092-1DE63DB4547E}" type="slidenum">
              <a:rPr lang="en-US" altLang="zh-TW" smtClean="0"/>
              <a:pPr rtl="0">
                <a:spcAft>
                  <a:spcPts val="600"/>
                </a:spcAft>
              </a:pPr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4630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A51886-AA43-422E-B193-F1F3DF7D8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558272" cy="1179576"/>
          </a:xfrm>
        </p:spPr>
        <p:txBody>
          <a:bodyPr rtlCol="0" anchor="ctr">
            <a:normAutofit fontScale="90000"/>
          </a:bodyPr>
          <a:lstStyle/>
          <a:p>
            <a:pPr rtl="0"/>
            <a:r>
              <a:rPr lang="zh-TW" altLang="en-US" dirty="0"/>
              <a:t>檢索結果來自</a:t>
            </a:r>
            <a:r>
              <a:rPr lang="en-US" altLang="zh-TW" dirty="0"/>
              <a:t>CINAHL</a:t>
            </a:r>
            <a:r>
              <a:rPr lang="zh-TW" altLang="en-US" dirty="0"/>
              <a:t> </a:t>
            </a:r>
            <a:r>
              <a:rPr lang="en-US" altLang="zh-TW" dirty="0"/>
              <a:t>Complete</a:t>
            </a:r>
            <a:r>
              <a:rPr lang="zh-TW" altLang="en-US" dirty="0"/>
              <a:t>、</a:t>
            </a:r>
            <a:r>
              <a:rPr lang="en-US" altLang="zh-TW" dirty="0"/>
              <a:t>MHD</a:t>
            </a:r>
            <a:r>
              <a:rPr lang="zh-TW" altLang="en-US" dirty="0"/>
              <a:t>中英文衛教資料庫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id="{8E6EC47B-0875-49A4-8F1B-8B4B13F9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852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 altLang="zh-TW"/>
              <a:t>20XX/9/4</a:t>
            </a:r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id="{79D51A1C-737E-43FC-8D3B-86E4D3CC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zh-TW" altLang="en-US"/>
              <a:t>簡報標題</a:t>
            </a:r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id="{4BD4F9CE-26BB-4441-99A7-B6599E9CF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A65A5C87-DF58-40C8-B092-1DE63DB4547E}" type="slidenum">
              <a:rPr lang="en-US" altLang="zh-TW" smtClean="0"/>
              <a:pPr rtl="0">
                <a:spcAft>
                  <a:spcPts val="600"/>
                </a:spcAft>
              </a:pPr>
              <a:t>4</a:t>
            </a:fld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BA38362-8174-43B1-A466-E93C46730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02" y="2146618"/>
            <a:ext cx="10786631" cy="487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76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A51886-AA43-422E-B193-F1F3DF7D8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558272" cy="1179576"/>
          </a:xfrm>
        </p:spPr>
        <p:txBody>
          <a:bodyPr rtlCol="0" anchor="ctr">
            <a:normAutofit/>
          </a:bodyPr>
          <a:lstStyle/>
          <a:p>
            <a:pPr rtl="0"/>
            <a:r>
              <a:rPr lang="zh-TW" altLang="en-US" dirty="0"/>
              <a:t>來自</a:t>
            </a:r>
            <a:r>
              <a:rPr lang="en-US" altLang="zh-TW" dirty="0"/>
              <a:t>CINAHL</a:t>
            </a:r>
            <a:r>
              <a:rPr lang="zh-TW" altLang="en-US" dirty="0"/>
              <a:t> </a:t>
            </a:r>
            <a:r>
              <a:rPr lang="en-US" altLang="zh-TW" dirty="0"/>
              <a:t>Complete</a:t>
            </a:r>
            <a:r>
              <a:rPr lang="zh-TW" altLang="en-US" dirty="0"/>
              <a:t>護理全文資料庫內容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id="{8E6EC47B-0875-49A4-8F1B-8B4B13F9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852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 altLang="zh-TW"/>
              <a:t>20XX/9/4</a:t>
            </a:r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id="{79D51A1C-737E-43FC-8D3B-86E4D3CC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zh-TW" altLang="en-US"/>
              <a:t>簡報標題</a:t>
            </a:r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id="{4BD4F9CE-26BB-4441-99A7-B6599E9CF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A65A5C87-DF58-40C8-B092-1DE63DB4547E}" type="slidenum">
              <a:rPr lang="en-US" altLang="zh-TW" smtClean="0"/>
              <a:pPr rtl="0">
                <a:spcAft>
                  <a:spcPts val="600"/>
                </a:spcAft>
              </a:pPr>
              <a:t>5</a:t>
            </a:fld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B533EBB-463F-4E2E-873F-CD65E67E4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17" y="2133600"/>
            <a:ext cx="10796966" cy="487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39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A51886-AA43-422E-B193-F1F3DF7D8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558272" cy="1179576"/>
          </a:xfrm>
        </p:spPr>
        <p:txBody>
          <a:bodyPr rtlCol="0" anchor="ctr">
            <a:normAutofit/>
          </a:bodyPr>
          <a:lstStyle/>
          <a:p>
            <a:pPr rtl="0"/>
            <a:r>
              <a:rPr lang="zh-TW" altLang="en-US" dirty="0"/>
              <a:t>來自</a:t>
            </a:r>
            <a:r>
              <a:rPr lang="en-US" altLang="zh-TW" dirty="0"/>
              <a:t>MHD</a:t>
            </a:r>
            <a:r>
              <a:rPr lang="zh-TW" altLang="en-US" dirty="0"/>
              <a:t>中英衛教資料庫內容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id="{8E6EC47B-0875-49A4-8F1B-8B4B13F9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852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 altLang="zh-TW"/>
              <a:t>20XX/9/4</a:t>
            </a:r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id="{79D51A1C-737E-43FC-8D3B-86E4D3CC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zh-TW" altLang="en-US"/>
              <a:t>簡報標題</a:t>
            </a:r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id="{4BD4F9CE-26BB-4441-99A7-B6599E9CF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A65A5C87-DF58-40C8-B092-1DE63DB4547E}" type="slidenum">
              <a:rPr lang="en-US" altLang="zh-TW" smtClean="0"/>
              <a:pPr rtl="0">
                <a:spcAft>
                  <a:spcPts val="600"/>
                </a:spcAft>
              </a:pPr>
              <a:t>6</a:t>
            </a:fld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F6F2EF9-2D9F-4F7C-81B7-CE86E4FB9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754" y="2166620"/>
            <a:ext cx="11102086" cy="490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61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A51886-AA43-422E-B193-F1F3DF7D8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558272" cy="1179576"/>
          </a:xfrm>
        </p:spPr>
        <p:txBody>
          <a:bodyPr rtlCol="0" anchor="ctr">
            <a:normAutofit/>
          </a:bodyPr>
          <a:lstStyle/>
          <a:p>
            <a:pPr rtl="0"/>
            <a:r>
              <a:rPr lang="zh-TW" altLang="en-US" dirty="0"/>
              <a:t>來自</a:t>
            </a:r>
            <a:r>
              <a:rPr lang="en-US" altLang="zh-TW" dirty="0"/>
              <a:t>eBook Collection</a:t>
            </a:r>
            <a:r>
              <a:rPr lang="zh-TW" altLang="en-US" dirty="0"/>
              <a:t>電子書內容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id="{8E6EC47B-0875-49A4-8F1B-8B4B13F9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852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 altLang="zh-TW"/>
              <a:t>20XX/9/4</a:t>
            </a:r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id="{79D51A1C-737E-43FC-8D3B-86E4D3CC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zh-TW" altLang="en-US"/>
              <a:t>簡報標題</a:t>
            </a:r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id="{4BD4F9CE-26BB-4441-99A7-B6599E9CF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A65A5C87-DF58-40C8-B092-1DE63DB4547E}" type="slidenum">
              <a:rPr lang="en-US" altLang="zh-TW" smtClean="0"/>
              <a:pPr rtl="0">
                <a:spcAft>
                  <a:spcPts val="600"/>
                </a:spcAft>
              </a:pPr>
              <a:t>7</a:t>
            </a:fld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F00C991-9C45-4D24-8742-E67260A15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343" y="2124075"/>
            <a:ext cx="10752353" cy="487440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394B5DA9-0996-4FD6-8B1B-4096AC8D2521}"/>
              </a:ext>
            </a:extLst>
          </p:cNvPr>
          <p:cNvSpPr txBox="1"/>
          <p:nvPr/>
        </p:nvSpPr>
        <p:spPr>
          <a:xfrm>
            <a:off x="5648960" y="2616319"/>
            <a:ext cx="435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此書為和信訂購之電子書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3240241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399872_TF89213316_Win32" id="{383ED126-3325-4608-AA12-8ABF5411E01A}" vid="{C35C8160-B903-4372-84AE-5953110B0036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DF0A252-5923-47A2-A53A-F9BF729089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27DC71-2909-427C-BDB0-3E47E21015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0D7697-8E53-4EA8-8CBB-9C19575257B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醒目色塊簡報</Template>
  <TotalTime>28</TotalTime>
  <Words>209</Words>
  <Application>Microsoft Office PowerPoint</Application>
  <PresentationFormat>寬螢幕</PresentationFormat>
  <Paragraphs>35</Paragraphs>
  <Slides>7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1" baseType="lpstr">
      <vt:lpstr>Microsoft JhengHei UI</vt:lpstr>
      <vt:lpstr>Arial</vt:lpstr>
      <vt:lpstr>Avenir Next LT Pro</vt:lpstr>
      <vt:lpstr>AccentBoxVTI</vt:lpstr>
      <vt:lpstr>Nursing Reference Center Plus  檢索範例 </vt:lpstr>
      <vt:lpstr>Nursing Reference Center Plus平台內除了提供原先護理實證資源外，亦整合：  1. CINAHL Complete護理學全文資料庫 (目前訂購中)  2. eBook Collection電子書(含買斷型及試用中Nursing Collection護理學電子書庫)  3. Multilingual Health Databases(MHD)繁體中英文衛教資料庫 (試用中)</vt:lpstr>
      <vt:lpstr>檢索「肺炎」中文詞彙，會顯示相關的中文文獻</vt:lpstr>
      <vt:lpstr>檢索結果來自CINAHL Complete、MHD中英文衛教資料庫</vt:lpstr>
      <vt:lpstr>來自CINAHL Complete護理全文資料庫內容</vt:lpstr>
      <vt:lpstr>來自MHD中英衛教資料庫內容</vt:lpstr>
      <vt:lpstr>來自eBook Collection電子書內容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Nursing Reference Center Plus  檢索範例 </dc:title>
  <dc:creator>Janet Chen</dc:creator>
  <cp:lastModifiedBy>Janet Chen</cp:lastModifiedBy>
  <cp:revision>2</cp:revision>
  <dcterms:created xsi:type="dcterms:W3CDTF">2022-06-07T08:40:06Z</dcterms:created>
  <dcterms:modified xsi:type="dcterms:W3CDTF">2022-06-07T09:15:32Z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