
<file path=[Content_Types].xml><?xml version="1.0" encoding="utf-8"?>
<Types xmlns="http://schemas.openxmlformats.org/package/2006/content-types">
  <Override PartName="/ppt/slideMasters/slideMaster3.xml" ContentType="application/vnd.openxmlformats-officedocument.presentationml.slideMaster+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colors6.xml" ContentType="application/vnd.openxmlformats-officedocument.drawingml.diagramColors+xml"/>
  <Override PartName="/ppt/notesSlides/notesSlide10.xml" ContentType="application/vnd.openxmlformats-officedocument.presentationml.notesSlid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diagrams/drawing8.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85" r:id="rId3"/>
  </p:sldMasterIdLst>
  <p:notesMasterIdLst>
    <p:notesMasterId r:id="rId28"/>
  </p:notesMasterIdLst>
  <p:sldIdLst>
    <p:sldId id="357" r:id="rId4"/>
    <p:sldId id="442" r:id="rId5"/>
    <p:sldId id="443" r:id="rId6"/>
    <p:sldId id="409" r:id="rId7"/>
    <p:sldId id="371" r:id="rId8"/>
    <p:sldId id="420" r:id="rId9"/>
    <p:sldId id="451" r:id="rId10"/>
    <p:sldId id="423" r:id="rId11"/>
    <p:sldId id="444" r:id="rId12"/>
    <p:sldId id="445" r:id="rId13"/>
    <p:sldId id="447" r:id="rId14"/>
    <p:sldId id="448" r:id="rId15"/>
    <p:sldId id="449" r:id="rId16"/>
    <p:sldId id="450" r:id="rId17"/>
    <p:sldId id="392" r:id="rId18"/>
    <p:sldId id="431" r:id="rId19"/>
    <p:sldId id="432" r:id="rId20"/>
    <p:sldId id="384" r:id="rId21"/>
    <p:sldId id="393" r:id="rId22"/>
    <p:sldId id="386" r:id="rId23"/>
    <p:sldId id="407" r:id="rId24"/>
    <p:sldId id="406" r:id="rId25"/>
    <p:sldId id="387" r:id="rId26"/>
    <p:sldId id="367" r:id="rId27"/>
  </p:sldIdLst>
  <p:sldSz cx="9144000" cy="6858000" type="screen4x3"/>
  <p:notesSz cx="6858000" cy="9144000"/>
  <p:defaultTextStyle>
    <a:defPPr>
      <a:defRPr lang="en-GB"/>
    </a:defPPr>
    <a:lvl1pPr algn="l" defTabSz="449263" rtl="0" eaLnBrk="0" fontAlgn="base" hangingPunct="0">
      <a:spcBef>
        <a:spcPct val="0"/>
      </a:spcBef>
      <a:spcAft>
        <a:spcPct val="0"/>
      </a:spcAft>
      <a:defRPr kumimoji="1" kern="1200">
        <a:solidFill>
          <a:schemeClr val="bg1"/>
        </a:solidFill>
        <a:latin typeface="Arial" panose="020B0604020202020204" pitchFamily="34" charset="0"/>
        <a:ea typeface="新細明體" panose="02020500000000000000" pitchFamily="18" charset="-120"/>
        <a:cs typeface="+mn-cs"/>
      </a:defRPr>
    </a:lvl1pPr>
    <a:lvl2pPr marL="742950" indent="-285750" algn="l" defTabSz="449263" rtl="0" eaLnBrk="0" fontAlgn="base" hangingPunct="0">
      <a:spcBef>
        <a:spcPct val="0"/>
      </a:spcBef>
      <a:spcAft>
        <a:spcPct val="0"/>
      </a:spcAft>
      <a:defRPr kumimoji="1" kern="1200">
        <a:solidFill>
          <a:schemeClr val="bg1"/>
        </a:solidFill>
        <a:latin typeface="Arial" panose="020B0604020202020204" pitchFamily="34" charset="0"/>
        <a:ea typeface="新細明體" panose="02020500000000000000" pitchFamily="18" charset="-120"/>
        <a:cs typeface="+mn-cs"/>
      </a:defRPr>
    </a:lvl2pPr>
    <a:lvl3pPr marL="1143000" indent="-228600" algn="l" defTabSz="449263" rtl="0" eaLnBrk="0" fontAlgn="base" hangingPunct="0">
      <a:spcBef>
        <a:spcPct val="0"/>
      </a:spcBef>
      <a:spcAft>
        <a:spcPct val="0"/>
      </a:spcAft>
      <a:defRPr kumimoji="1" kern="1200">
        <a:solidFill>
          <a:schemeClr val="bg1"/>
        </a:solidFill>
        <a:latin typeface="Arial" panose="020B0604020202020204" pitchFamily="34" charset="0"/>
        <a:ea typeface="新細明體" panose="02020500000000000000" pitchFamily="18" charset="-120"/>
        <a:cs typeface="+mn-cs"/>
      </a:defRPr>
    </a:lvl3pPr>
    <a:lvl4pPr marL="1600200" indent="-228600" algn="l" defTabSz="449263" rtl="0" eaLnBrk="0" fontAlgn="base" hangingPunct="0">
      <a:spcBef>
        <a:spcPct val="0"/>
      </a:spcBef>
      <a:spcAft>
        <a:spcPct val="0"/>
      </a:spcAft>
      <a:defRPr kumimoji="1" kern="1200">
        <a:solidFill>
          <a:schemeClr val="bg1"/>
        </a:solidFill>
        <a:latin typeface="Arial" panose="020B0604020202020204" pitchFamily="34" charset="0"/>
        <a:ea typeface="新細明體" panose="02020500000000000000" pitchFamily="18" charset="-120"/>
        <a:cs typeface="+mn-cs"/>
      </a:defRPr>
    </a:lvl4pPr>
    <a:lvl5pPr marL="2057400" indent="-228600" algn="l" defTabSz="449263" rtl="0" eaLnBrk="0" fontAlgn="base" hangingPunct="0">
      <a:spcBef>
        <a:spcPct val="0"/>
      </a:spcBef>
      <a:spcAft>
        <a:spcPct val="0"/>
      </a:spcAft>
      <a:defRPr kumimoji="1" kern="1200">
        <a:solidFill>
          <a:schemeClr val="bg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bg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bg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bg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bg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FFFCC"/>
    <a:srgbClr val="FFFF99"/>
    <a:srgbClr val="FFCCCC"/>
    <a:srgbClr val="CCECFF"/>
    <a:srgbClr val="CC99FF"/>
    <a:srgbClr val="CCFFCC"/>
    <a:srgbClr val="FF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88" autoAdjust="0"/>
    <p:restoredTop sz="87202" autoAdjust="0"/>
  </p:normalViewPr>
  <p:slideViewPr>
    <p:cSldViewPr>
      <p:cViewPr varScale="1">
        <p:scale>
          <a:sx n="71" d="100"/>
          <a:sy n="71" d="100"/>
        </p:scale>
        <p:origin x="-331" y="-6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54"/>
    </p:cViewPr>
  </p:sorter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diagrams/_rels/data4.xml.rels><?xml version="1.0" encoding="UTF-8" standalone="yes"?>
<Relationships xmlns="http://schemas.openxmlformats.org/package/2006/relationships"><Relationship Id="rId1" Type="http://schemas.openxmlformats.org/officeDocument/2006/relationships/image" Target="../media/image20.png"/></Relationships>
</file>

<file path=ppt/diagrams/_rels/data5.xml.rels><?xml version="1.0" encoding="UTF-8" standalone="yes"?>
<Relationships xmlns="http://schemas.openxmlformats.org/package/2006/relationships"><Relationship Id="rId1" Type="http://schemas.openxmlformats.org/officeDocument/2006/relationships/image" Target="../media/image21.png"/></Relationships>
</file>

<file path=ppt/diagrams/_rels/data6.xml.rels><?xml version="1.0" encoding="UTF-8" standalone="yes"?>
<Relationships xmlns="http://schemas.openxmlformats.org/package/2006/relationships"><Relationship Id="rId1" Type="http://schemas.openxmlformats.org/officeDocument/2006/relationships/image" Target="../media/image22.png"/></Relationships>
</file>

<file path=ppt/diagrams/_rels/data7.xml.rels><?xml version="1.0" encoding="UTF-8" standalone="yes"?>
<Relationships xmlns="http://schemas.openxmlformats.org/package/2006/relationships"><Relationship Id="rId1" Type="http://schemas.openxmlformats.org/officeDocument/2006/relationships/image" Target="../media/image23.png"/></Relationships>
</file>

<file path=ppt/diagrams/_rels/data8.xml.rels><?xml version="1.0" encoding="UTF-8" standalone="yes"?>
<Relationships xmlns="http://schemas.openxmlformats.org/package/2006/relationships"><Relationship Id="rId1"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31575B-27E0-4814-A2BF-4CBFCC1C0065}"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25182EE4-FD6C-49E4-8D6C-0D3BDA90DB43}">
      <dgm:prSet phldrT="[Text]"/>
      <dgm:spPr>
        <a:solidFill>
          <a:srgbClr val="FFFF00"/>
        </a:solidFill>
        <a:scene3d>
          <a:camera prst="orthographicFront"/>
          <a:lightRig rig="threePt" dir="t"/>
        </a:scene3d>
        <a:sp3d>
          <a:bevelT/>
        </a:sp3d>
      </dgm:spPr>
      <dgm:t>
        <a:bodyPr/>
        <a:lstStyle/>
        <a:p>
          <a:r>
            <a:rPr lang="zh-CN" altLang="en-US" b="1" dirty="0">
              <a:solidFill>
                <a:srgbClr val="002060"/>
              </a:solidFill>
            </a:rPr>
            <a:t>提高醫療水準</a:t>
          </a:r>
          <a:endParaRPr lang="en-US" b="1" dirty="0">
            <a:solidFill>
              <a:srgbClr val="002060"/>
            </a:solidFill>
          </a:endParaRPr>
        </a:p>
      </dgm:t>
    </dgm:pt>
    <dgm:pt modelId="{1AABC5F1-00E1-427A-A7E2-06E0AD4DCC4E}" type="parTrans" cxnId="{F133F316-116F-40E1-B8B2-287B94FA64ED}">
      <dgm:prSet/>
      <dgm:spPr/>
      <dgm:t>
        <a:bodyPr/>
        <a:lstStyle/>
        <a:p>
          <a:endParaRPr lang="en-US"/>
        </a:p>
      </dgm:t>
    </dgm:pt>
    <dgm:pt modelId="{62E8F36C-F98B-480A-8C09-9DA1ED65A071}" type="sibTrans" cxnId="{F133F316-116F-40E1-B8B2-287B94FA64ED}">
      <dgm:prSet/>
      <dgm:spPr/>
      <dgm:t>
        <a:bodyPr/>
        <a:lstStyle/>
        <a:p>
          <a:endParaRPr lang="en-US"/>
        </a:p>
      </dgm:t>
    </dgm:pt>
    <dgm:pt modelId="{BC11A9D2-25B2-456C-9FAB-3E0F27AE354D}">
      <dgm:prSet phldrT="[Text]" custT="1"/>
      <dgm:spPr>
        <a:solidFill>
          <a:srgbClr val="7030A0"/>
        </a:solidFill>
        <a:scene3d>
          <a:camera prst="orthographicFront"/>
          <a:lightRig rig="threePt" dir="t"/>
        </a:scene3d>
        <a:sp3d>
          <a:bevelT/>
        </a:sp3d>
      </dgm:spPr>
      <dgm:t>
        <a:bodyPr/>
        <a:lstStyle/>
        <a:p>
          <a:r>
            <a:rPr lang="en-US" altLang="zh-CN" sz="1200" b="0" dirty="0">
              <a:solidFill>
                <a:srgbClr val="FF0000"/>
              </a:solidFill>
            </a:rPr>
            <a:t>&lt;Start&gt;</a:t>
          </a:r>
          <a:r>
            <a:rPr lang="zh-CN" altLang="en-US" sz="1200" b="0" dirty="0"/>
            <a:t>檢索：   找到研究／證據</a:t>
          </a:r>
          <a:endParaRPr lang="en-US" sz="1200" b="0" dirty="0"/>
        </a:p>
      </dgm:t>
    </dgm:pt>
    <dgm:pt modelId="{456149B9-DF05-4E32-8073-6B650C294DEB}" type="parTrans" cxnId="{7749883D-3DBC-40D9-8862-84894EF60385}">
      <dgm:prSet/>
      <dgm:spPr/>
      <dgm:t>
        <a:bodyPr/>
        <a:lstStyle/>
        <a:p>
          <a:endParaRPr lang="en-US"/>
        </a:p>
      </dgm:t>
    </dgm:pt>
    <dgm:pt modelId="{DE13CAE1-72D7-4AB6-AB76-39A101CC693D}" type="sibTrans" cxnId="{7749883D-3DBC-40D9-8862-84894EF60385}">
      <dgm:prSet/>
      <dgm:spPr>
        <a:scene3d>
          <a:camera prst="orthographicFront"/>
          <a:lightRig rig="threePt" dir="t"/>
        </a:scene3d>
        <a:sp3d>
          <a:bevelT/>
        </a:sp3d>
      </dgm:spPr>
      <dgm:t>
        <a:bodyPr/>
        <a:lstStyle/>
        <a:p>
          <a:endParaRPr lang="en-US" dirty="0"/>
        </a:p>
      </dgm:t>
    </dgm:pt>
    <dgm:pt modelId="{482B08A7-4EA5-4523-B8A0-B2053983E372}">
      <dgm:prSet phldrT="[Text]" custT="1"/>
      <dgm:spPr>
        <a:solidFill>
          <a:srgbClr val="00B050"/>
        </a:solidFill>
        <a:scene3d>
          <a:camera prst="orthographicFront"/>
          <a:lightRig rig="threePt" dir="t"/>
        </a:scene3d>
        <a:sp3d>
          <a:bevelT/>
        </a:sp3d>
      </dgm:spPr>
      <dgm:t>
        <a:bodyPr/>
        <a:lstStyle/>
        <a:p>
          <a:r>
            <a:rPr lang="zh-CN" altLang="en-US" sz="1200" b="0" dirty="0"/>
            <a:t>對證據進行評價</a:t>
          </a:r>
          <a:endParaRPr lang="en-US" sz="1200" b="0" dirty="0"/>
        </a:p>
      </dgm:t>
    </dgm:pt>
    <dgm:pt modelId="{A840B427-598E-4FB2-802A-573598E50D5C}" type="parTrans" cxnId="{683EEFE3-BB8C-49F9-B3BD-0CF8829F3778}">
      <dgm:prSet/>
      <dgm:spPr/>
      <dgm:t>
        <a:bodyPr/>
        <a:lstStyle/>
        <a:p>
          <a:endParaRPr lang="en-US"/>
        </a:p>
      </dgm:t>
    </dgm:pt>
    <dgm:pt modelId="{495772B4-951E-4D7D-849D-CEE6CE44D22B}" type="sibTrans" cxnId="{683EEFE3-BB8C-49F9-B3BD-0CF8829F3778}">
      <dgm:prSet/>
      <dgm:spPr>
        <a:scene3d>
          <a:camera prst="orthographicFront"/>
          <a:lightRig rig="threePt" dir="t"/>
        </a:scene3d>
        <a:sp3d>
          <a:bevelT/>
        </a:sp3d>
      </dgm:spPr>
      <dgm:t>
        <a:bodyPr/>
        <a:lstStyle/>
        <a:p>
          <a:endParaRPr lang="en-US" dirty="0"/>
        </a:p>
      </dgm:t>
    </dgm:pt>
    <dgm:pt modelId="{F760C4D5-835C-471C-A153-DE82740649D2}">
      <dgm:prSet phldrT="[Text]" custT="1"/>
      <dgm:spPr>
        <a:solidFill>
          <a:srgbClr val="0070C0"/>
        </a:solidFill>
        <a:scene3d>
          <a:camera prst="orthographicFront"/>
          <a:lightRig rig="threePt" dir="t"/>
        </a:scene3d>
        <a:sp3d>
          <a:bevelT/>
        </a:sp3d>
      </dgm:spPr>
      <dgm:t>
        <a:bodyPr/>
        <a:lstStyle/>
        <a:p>
          <a:r>
            <a:rPr lang="zh-CN" altLang="en-US" sz="1200" b="0" dirty="0"/>
            <a:t>在實踐中運用該證據</a:t>
          </a:r>
          <a:endParaRPr lang="en-US" sz="1200" b="0" dirty="0"/>
        </a:p>
      </dgm:t>
    </dgm:pt>
    <dgm:pt modelId="{6FE6E0D3-50F5-491B-BF08-D7B2260A1E8C}" type="parTrans" cxnId="{72A7EE89-F34A-4B35-B693-E98184806E64}">
      <dgm:prSet/>
      <dgm:spPr/>
      <dgm:t>
        <a:bodyPr/>
        <a:lstStyle/>
        <a:p>
          <a:endParaRPr lang="en-US"/>
        </a:p>
      </dgm:t>
    </dgm:pt>
    <dgm:pt modelId="{E30BD96B-E101-45F5-9305-62FE66380A72}" type="sibTrans" cxnId="{72A7EE89-F34A-4B35-B693-E98184806E64}">
      <dgm:prSet/>
      <dgm:spPr>
        <a:scene3d>
          <a:camera prst="orthographicFront"/>
          <a:lightRig rig="threePt" dir="t"/>
        </a:scene3d>
        <a:sp3d>
          <a:bevelT/>
        </a:sp3d>
      </dgm:spPr>
      <dgm:t>
        <a:bodyPr/>
        <a:lstStyle/>
        <a:p>
          <a:endParaRPr lang="en-US" dirty="0"/>
        </a:p>
      </dgm:t>
    </dgm:pt>
    <dgm:pt modelId="{D8908071-5BB0-4A0D-A8EB-BE81D570757C}">
      <dgm:prSet phldrT="[Text]"/>
      <dgm:spPr>
        <a:solidFill>
          <a:srgbClr val="FF0000"/>
        </a:solidFill>
        <a:scene3d>
          <a:camera prst="orthographicFront"/>
          <a:lightRig rig="threePt" dir="t"/>
        </a:scene3d>
        <a:sp3d>
          <a:bevelT/>
        </a:sp3d>
      </dgm:spPr>
      <dgm:t>
        <a:bodyPr/>
        <a:lstStyle/>
        <a:p>
          <a:r>
            <a:rPr lang="zh-CN" altLang="en-US" b="0" dirty="0"/>
            <a:t>對實踐中的改變和病患的治療效果進行評價</a:t>
          </a:r>
          <a:endParaRPr lang="en-US" b="0" dirty="0"/>
        </a:p>
      </dgm:t>
    </dgm:pt>
    <dgm:pt modelId="{6E3DD852-0790-429B-8B3C-5A5F7A6AF306}" type="parTrans" cxnId="{01C185A0-2288-4DCB-B8D8-3C5A0EC16DDE}">
      <dgm:prSet/>
      <dgm:spPr/>
      <dgm:t>
        <a:bodyPr/>
        <a:lstStyle/>
        <a:p>
          <a:endParaRPr lang="en-US"/>
        </a:p>
      </dgm:t>
    </dgm:pt>
    <dgm:pt modelId="{430D63C9-8819-4204-AD9D-0D33B110FAEE}" type="sibTrans" cxnId="{01C185A0-2288-4DCB-B8D8-3C5A0EC16DDE}">
      <dgm:prSet/>
      <dgm:spPr>
        <a:scene3d>
          <a:camera prst="orthographicFront"/>
          <a:lightRig rig="threePt" dir="t"/>
        </a:scene3d>
        <a:sp3d>
          <a:bevelT/>
        </a:sp3d>
      </dgm:spPr>
      <dgm:t>
        <a:bodyPr/>
        <a:lstStyle/>
        <a:p>
          <a:endParaRPr lang="en-US" dirty="0"/>
        </a:p>
      </dgm:t>
    </dgm:pt>
    <dgm:pt modelId="{56202BFE-D7C0-4AAD-BB9F-ADF6CE30DDBF}" type="pres">
      <dgm:prSet presAssocID="{4E31575B-27E0-4814-A2BF-4CBFCC1C0065}" presName="Name0" presStyleCnt="0">
        <dgm:presLayoutVars>
          <dgm:chMax val="1"/>
          <dgm:dir/>
          <dgm:animLvl val="ctr"/>
          <dgm:resizeHandles val="exact"/>
        </dgm:presLayoutVars>
      </dgm:prSet>
      <dgm:spPr/>
      <dgm:t>
        <a:bodyPr/>
        <a:lstStyle/>
        <a:p>
          <a:endParaRPr lang="zh-TW" altLang="en-US"/>
        </a:p>
      </dgm:t>
    </dgm:pt>
    <dgm:pt modelId="{4B2C5E79-F050-4693-933C-6F50C92A529B}" type="pres">
      <dgm:prSet presAssocID="{25182EE4-FD6C-49E4-8D6C-0D3BDA90DB43}" presName="centerShape" presStyleLbl="node0" presStyleIdx="0" presStyleCnt="1" custLinFactNeighborX="-1762"/>
      <dgm:spPr/>
      <dgm:t>
        <a:bodyPr/>
        <a:lstStyle/>
        <a:p>
          <a:endParaRPr lang="zh-TW" altLang="en-US"/>
        </a:p>
      </dgm:t>
    </dgm:pt>
    <dgm:pt modelId="{504DCFCC-231E-4CC5-806E-0A9DB9DE0791}" type="pres">
      <dgm:prSet presAssocID="{BC11A9D2-25B2-456C-9FAB-3E0F27AE354D}" presName="node" presStyleLbl="node1" presStyleIdx="0" presStyleCnt="4">
        <dgm:presLayoutVars>
          <dgm:bulletEnabled val="1"/>
        </dgm:presLayoutVars>
      </dgm:prSet>
      <dgm:spPr/>
      <dgm:t>
        <a:bodyPr/>
        <a:lstStyle/>
        <a:p>
          <a:endParaRPr lang="zh-TW" altLang="en-US"/>
        </a:p>
      </dgm:t>
    </dgm:pt>
    <dgm:pt modelId="{DF75C9A7-661B-416B-B599-09F24359912D}" type="pres">
      <dgm:prSet presAssocID="{BC11A9D2-25B2-456C-9FAB-3E0F27AE354D}" presName="dummy" presStyleCnt="0"/>
      <dgm:spPr>
        <a:scene3d>
          <a:camera prst="orthographicFront"/>
          <a:lightRig rig="threePt" dir="t"/>
        </a:scene3d>
        <a:sp3d>
          <a:bevelT/>
        </a:sp3d>
      </dgm:spPr>
    </dgm:pt>
    <dgm:pt modelId="{08EAF510-22B4-40E7-81FE-FD57A9595D29}" type="pres">
      <dgm:prSet presAssocID="{DE13CAE1-72D7-4AB6-AB76-39A101CC693D}" presName="sibTrans" presStyleLbl="sibTrans2D1" presStyleIdx="0" presStyleCnt="4"/>
      <dgm:spPr/>
      <dgm:t>
        <a:bodyPr/>
        <a:lstStyle/>
        <a:p>
          <a:endParaRPr lang="zh-TW" altLang="en-US"/>
        </a:p>
      </dgm:t>
    </dgm:pt>
    <dgm:pt modelId="{1BE7CB5A-3057-4E76-AC8E-163BC51848E9}" type="pres">
      <dgm:prSet presAssocID="{482B08A7-4EA5-4523-B8A0-B2053983E372}" presName="node" presStyleLbl="node1" presStyleIdx="1" presStyleCnt="4">
        <dgm:presLayoutVars>
          <dgm:bulletEnabled val="1"/>
        </dgm:presLayoutVars>
      </dgm:prSet>
      <dgm:spPr/>
      <dgm:t>
        <a:bodyPr/>
        <a:lstStyle/>
        <a:p>
          <a:endParaRPr lang="zh-TW" altLang="en-US"/>
        </a:p>
      </dgm:t>
    </dgm:pt>
    <dgm:pt modelId="{DBD902F6-0D94-47A1-93A8-C5B888D7257F}" type="pres">
      <dgm:prSet presAssocID="{482B08A7-4EA5-4523-B8A0-B2053983E372}" presName="dummy" presStyleCnt="0"/>
      <dgm:spPr>
        <a:scene3d>
          <a:camera prst="orthographicFront"/>
          <a:lightRig rig="threePt" dir="t"/>
        </a:scene3d>
        <a:sp3d>
          <a:bevelT/>
        </a:sp3d>
      </dgm:spPr>
    </dgm:pt>
    <dgm:pt modelId="{6ED58C90-B694-4289-B5AB-2AFC0D092A47}" type="pres">
      <dgm:prSet presAssocID="{495772B4-951E-4D7D-849D-CEE6CE44D22B}" presName="sibTrans" presStyleLbl="sibTrans2D1" presStyleIdx="1" presStyleCnt="4"/>
      <dgm:spPr/>
      <dgm:t>
        <a:bodyPr/>
        <a:lstStyle/>
        <a:p>
          <a:endParaRPr lang="zh-TW" altLang="en-US"/>
        </a:p>
      </dgm:t>
    </dgm:pt>
    <dgm:pt modelId="{4228DBFF-E6FD-4A2A-9774-9F5301C73A8D}" type="pres">
      <dgm:prSet presAssocID="{F760C4D5-835C-471C-A153-DE82740649D2}" presName="node" presStyleLbl="node1" presStyleIdx="2" presStyleCnt="4">
        <dgm:presLayoutVars>
          <dgm:bulletEnabled val="1"/>
        </dgm:presLayoutVars>
      </dgm:prSet>
      <dgm:spPr/>
      <dgm:t>
        <a:bodyPr/>
        <a:lstStyle/>
        <a:p>
          <a:endParaRPr lang="zh-TW" altLang="en-US"/>
        </a:p>
      </dgm:t>
    </dgm:pt>
    <dgm:pt modelId="{134B59E6-3079-44CE-B662-B601EBA5B601}" type="pres">
      <dgm:prSet presAssocID="{F760C4D5-835C-471C-A153-DE82740649D2}" presName="dummy" presStyleCnt="0"/>
      <dgm:spPr>
        <a:scene3d>
          <a:camera prst="orthographicFront"/>
          <a:lightRig rig="threePt" dir="t"/>
        </a:scene3d>
        <a:sp3d>
          <a:bevelT/>
        </a:sp3d>
      </dgm:spPr>
    </dgm:pt>
    <dgm:pt modelId="{F7C514DB-11C3-47C8-8792-A68837013C4D}" type="pres">
      <dgm:prSet presAssocID="{E30BD96B-E101-45F5-9305-62FE66380A72}" presName="sibTrans" presStyleLbl="sibTrans2D1" presStyleIdx="2" presStyleCnt="4"/>
      <dgm:spPr/>
      <dgm:t>
        <a:bodyPr/>
        <a:lstStyle/>
        <a:p>
          <a:endParaRPr lang="zh-TW" altLang="en-US"/>
        </a:p>
      </dgm:t>
    </dgm:pt>
    <dgm:pt modelId="{49E2FDE3-D2CD-4700-8D1C-25EB502EABAC}" type="pres">
      <dgm:prSet presAssocID="{D8908071-5BB0-4A0D-A8EB-BE81D570757C}" presName="node" presStyleLbl="node1" presStyleIdx="3" presStyleCnt="4">
        <dgm:presLayoutVars>
          <dgm:bulletEnabled val="1"/>
        </dgm:presLayoutVars>
      </dgm:prSet>
      <dgm:spPr/>
      <dgm:t>
        <a:bodyPr/>
        <a:lstStyle/>
        <a:p>
          <a:endParaRPr lang="zh-TW" altLang="en-US"/>
        </a:p>
      </dgm:t>
    </dgm:pt>
    <dgm:pt modelId="{21E81C30-2E14-4D36-BF8D-9559B2614A49}" type="pres">
      <dgm:prSet presAssocID="{D8908071-5BB0-4A0D-A8EB-BE81D570757C}" presName="dummy" presStyleCnt="0"/>
      <dgm:spPr>
        <a:scene3d>
          <a:camera prst="orthographicFront"/>
          <a:lightRig rig="threePt" dir="t"/>
        </a:scene3d>
        <a:sp3d>
          <a:bevelT/>
        </a:sp3d>
      </dgm:spPr>
    </dgm:pt>
    <dgm:pt modelId="{6AB52FC4-DC65-47D1-A9C1-FE360F727E37}" type="pres">
      <dgm:prSet presAssocID="{430D63C9-8819-4204-AD9D-0D33B110FAEE}" presName="sibTrans" presStyleLbl="sibTrans2D1" presStyleIdx="3" presStyleCnt="4"/>
      <dgm:spPr/>
      <dgm:t>
        <a:bodyPr/>
        <a:lstStyle/>
        <a:p>
          <a:endParaRPr lang="zh-TW" altLang="en-US"/>
        </a:p>
      </dgm:t>
    </dgm:pt>
  </dgm:ptLst>
  <dgm:cxnLst>
    <dgm:cxn modelId="{3C5CBB1C-90E2-4BB3-9E86-E83A318849F5}" type="presOf" srcId="{495772B4-951E-4D7D-849D-CEE6CE44D22B}" destId="{6ED58C90-B694-4289-B5AB-2AFC0D092A47}" srcOrd="0" destOrd="0" presId="urn:microsoft.com/office/officeart/2005/8/layout/radial6"/>
    <dgm:cxn modelId="{68F4EE89-1981-445E-8CF6-C3AE9A5C889C}" type="presOf" srcId="{25182EE4-FD6C-49E4-8D6C-0D3BDA90DB43}" destId="{4B2C5E79-F050-4693-933C-6F50C92A529B}" srcOrd="0" destOrd="0" presId="urn:microsoft.com/office/officeart/2005/8/layout/radial6"/>
    <dgm:cxn modelId="{7749883D-3DBC-40D9-8862-84894EF60385}" srcId="{25182EE4-FD6C-49E4-8D6C-0D3BDA90DB43}" destId="{BC11A9D2-25B2-456C-9FAB-3E0F27AE354D}" srcOrd="0" destOrd="0" parTransId="{456149B9-DF05-4E32-8073-6B650C294DEB}" sibTransId="{DE13CAE1-72D7-4AB6-AB76-39A101CC693D}"/>
    <dgm:cxn modelId="{72A7EE89-F34A-4B35-B693-E98184806E64}" srcId="{25182EE4-FD6C-49E4-8D6C-0D3BDA90DB43}" destId="{F760C4D5-835C-471C-A153-DE82740649D2}" srcOrd="2" destOrd="0" parTransId="{6FE6E0D3-50F5-491B-BF08-D7B2260A1E8C}" sibTransId="{E30BD96B-E101-45F5-9305-62FE66380A72}"/>
    <dgm:cxn modelId="{F133F316-116F-40E1-B8B2-287B94FA64ED}" srcId="{4E31575B-27E0-4814-A2BF-4CBFCC1C0065}" destId="{25182EE4-FD6C-49E4-8D6C-0D3BDA90DB43}" srcOrd="0" destOrd="0" parTransId="{1AABC5F1-00E1-427A-A7E2-06E0AD4DCC4E}" sibTransId="{62E8F36C-F98B-480A-8C09-9DA1ED65A071}"/>
    <dgm:cxn modelId="{2B27F7AA-557E-4ADB-A922-51A267677DA2}" type="presOf" srcId="{4E31575B-27E0-4814-A2BF-4CBFCC1C0065}" destId="{56202BFE-D7C0-4AAD-BB9F-ADF6CE30DDBF}" srcOrd="0" destOrd="0" presId="urn:microsoft.com/office/officeart/2005/8/layout/radial6"/>
    <dgm:cxn modelId="{01C185A0-2288-4DCB-B8D8-3C5A0EC16DDE}" srcId="{25182EE4-FD6C-49E4-8D6C-0D3BDA90DB43}" destId="{D8908071-5BB0-4A0D-A8EB-BE81D570757C}" srcOrd="3" destOrd="0" parTransId="{6E3DD852-0790-429B-8B3C-5A5F7A6AF306}" sibTransId="{430D63C9-8819-4204-AD9D-0D33B110FAEE}"/>
    <dgm:cxn modelId="{61CF6D2F-0540-4CD7-AE26-8B705CC5FC05}" type="presOf" srcId="{BC11A9D2-25B2-456C-9FAB-3E0F27AE354D}" destId="{504DCFCC-231E-4CC5-806E-0A9DB9DE0791}" srcOrd="0" destOrd="0" presId="urn:microsoft.com/office/officeart/2005/8/layout/radial6"/>
    <dgm:cxn modelId="{72E6825F-7F0B-4341-B880-312BC78333E3}" type="presOf" srcId="{482B08A7-4EA5-4523-B8A0-B2053983E372}" destId="{1BE7CB5A-3057-4E76-AC8E-163BC51848E9}" srcOrd="0" destOrd="0" presId="urn:microsoft.com/office/officeart/2005/8/layout/radial6"/>
    <dgm:cxn modelId="{59A469FD-056B-40E9-A599-0964AF6463D5}" type="presOf" srcId="{F760C4D5-835C-471C-A153-DE82740649D2}" destId="{4228DBFF-E6FD-4A2A-9774-9F5301C73A8D}" srcOrd="0" destOrd="0" presId="urn:microsoft.com/office/officeart/2005/8/layout/radial6"/>
    <dgm:cxn modelId="{683EEFE3-BB8C-49F9-B3BD-0CF8829F3778}" srcId="{25182EE4-FD6C-49E4-8D6C-0D3BDA90DB43}" destId="{482B08A7-4EA5-4523-B8A0-B2053983E372}" srcOrd="1" destOrd="0" parTransId="{A840B427-598E-4FB2-802A-573598E50D5C}" sibTransId="{495772B4-951E-4D7D-849D-CEE6CE44D22B}"/>
    <dgm:cxn modelId="{461C1459-0A46-4D60-8330-23ED9F0FCE79}" type="presOf" srcId="{D8908071-5BB0-4A0D-A8EB-BE81D570757C}" destId="{49E2FDE3-D2CD-4700-8D1C-25EB502EABAC}" srcOrd="0" destOrd="0" presId="urn:microsoft.com/office/officeart/2005/8/layout/radial6"/>
    <dgm:cxn modelId="{23966A0D-ED12-4AE8-BF28-830B0D105C41}" type="presOf" srcId="{DE13CAE1-72D7-4AB6-AB76-39A101CC693D}" destId="{08EAF510-22B4-40E7-81FE-FD57A9595D29}" srcOrd="0" destOrd="0" presId="urn:microsoft.com/office/officeart/2005/8/layout/radial6"/>
    <dgm:cxn modelId="{AC5C25DC-F215-4CCC-9A95-C3819C11B643}" type="presOf" srcId="{430D63C9-8819-4204-AD9D-0D33B110FAEE}" destId="{6AB52FC4-DC65-47D1-A9C1-FE360F727E37}" srcOrd="0" destOrd="0" presId="urn:microsoft.com/office/officeart/2005/8/layout/radial6"/>
    <dgm:cxn modelId="{3FB16B3F-D647-49B7-B75F-BD198E4A39E8}" type="presOf" srcId="{E30BD96B-E101-45F5-9305-62FE66380A72}" destId="{F7C514DB-11C3-47C8-8792-A68837013C4D}" srcOrd="0" destOrd="0" presId="urn:microsoft.com/office/officeart/2005/8/layout/radial6"/>
    <dgm:cxn modelId="{2E9B49EB-A0CF-45C1-B906-87DC21398055}" type="presParOf" srcId="{56202BFE-D7C0-4AAD-BB9F-ADF6CE30DDBF}" destId="{4B2C5E79-F050-4693-933C-6F50C92A529B}" srcOrd="0" destOrd="0" presId="urn:microsoft.com/office/officeart/2005/8/layout/radial6"/>
    <dgm:cxn modelId="{310F60A1-6B1C-4E5D-9256-5CFC9D55B524}" type="presParOf" srcId="{56202BFE-D7C0-4AAD-BB9F-ADF6CE30DDBF}" destId="{504DCFCC-231E-4CC5-806E-0A9DB9DE0791}" srcOrd="1" destOrd="0" presId="urn:microsoft.com/office/officeart/2005/8/layout/radial6"/>
    <dgm:cxn modelId="{62678E7E-F46C-48AD-8583-8F6F8D352328}" type="presParOf" srcId="{56202BFE-D7C0-4AAD-BB9F-ADF6CE30DDBF}" destId="{DF75C9A7-661B-416B-B599-09F24359912D}" srcOrd="2" destOrd="0" presId="urn:microsoft.com/office/officeart/2005/8/layout/radial6"/>
    <dgm:cxn modelId="{E4173F55-3FBC-4A54-B108-D86B65370B0E}" type="presParOf" srcId="{56202BFE-D7C0-4AAD-BB9F-ADF6CE30DDBF}" destId="{08EAF510-22B4-40E7-81FE-FD57A9595D29}" srcOrd="3" destOrd="0" presId="urn:microsoft.com/office/officeart/2005/8/layout/radial6"/>
    <dgm:cxn modelId="{B6CC37C4-48CC-4DC9-B6B7-4634DF1A1020}" type="presParOf" srcId="{56202BFE-D7C0-4AAD-BB9F-ADF6CE30DDBF}" destId="{1BE7CB5A-3057-4E76-AC8E-163BC51848E9}" srcOrd="4" destOrd="0" presId="urn:microsoft.com/office/officeart/2005/8/layout/radial6"/>
    <dgm:cxn modelId="{0B7F9856-3059-485B-915B-7D743C393742}" type="presParOf" srcId="{56202BFE-D7C0-4AAD-BB9F-ADF6CE30DDBF}" destId="{DBD902F6-0D94-47A1-93A8-C5B888D7257F}" srcOrd="5" destOrd="0" presId="urn:microsoft.com/office/officeart/2005/8/layout/radial6"/>
    <dgm:cxn modelId="{79B9E3B1-7656-4E29-ACF0-B24A47C80A21}" type="presParOf" srcId="{56202BFE-D7C0-4AAD-BB9F-ADF6CE30DDBF}" destId="{6ED58C90-B694-4289-B5AB-2AFC0D092A47}" srcOrd="6" destOrd="0" presId="urn:microsoft.com/office/officeart/2005/8/layout/radial6"/>
    <dgm:cxn modelId="{62FD270B-6BBC-48C7-A64E-EBA3E900F24E}" type="presParOf" srcId="{56202BFE-D7C0-4AAD-BB9F-ADF6CE30DDBF}" destId="{4228DBFF-E6FD-4A2A-9774-9F5301C73A8D}" srcOrd="7" destOrd="0" presId="urn:microsoft.com/office/officeart/2005/8/layout/radial6"/>
    <dgm:cxn modelId="{66E869E7-E82C-487D-B85D-6EF6D774C1ED}" type="presParOf" srcId="{56202BFE-D7C0-4AAD-BB9F-ADF6CE30DDBF}" destId="{134B59E6-3079-44CE-B662-B601EBA5B601}" srcOrd="8" destOrd="0" presId="urn:microsoft.com/office/officeart/2005/8/layout/radial6"/>
    <dgm:cxn modelId="{A80AA077-0547-41A6-84C2-C307296D0EE2}" type="presParOf" srcId="{56202BFE-D7C0-4AAD-BB9F-ADF6CE30DDBF}" destId="{F7C514DB-11C3-47C8-8792-A68837013C4D}" srcOrd="9" destOrd="0" presId="urn:microsoft.com/office/officeart/2005/8/layout/radial6"/>
    <dgm:cxn modelId="{6F3EBA21-3E1E-46AB-9250-56996BBE42B4}" type="presParOf" srcId="{56202BFE-D7C0-4AAD-BB9F-ADF6CE30DDBF}" destId="{49E2FDE3-D2CD-4700-8D1C-25EB502EABAC}" srcOrd="10" destOrd="0" presId="urn:microsoft.com/office/officeart/2005/8/layout/radial6"/>
    <dgm:cxn modelId="{D11AC2C0-9B63-4539-951F-DEC506EC0B60}" type="presParOf" srcId="{56202BFE-D7C0-4AAD-BB9F-ADF6CE30DDBF}" destId="{21E81C30-2E14-4D36-BF8D-9559B2614A49}" srcOrd="11" destOrd="0" presId="urn:microsoft.com/office/officeart/2005/8/layout/radial6"/>
    <dgm:cxn modelId="{D51B8EF2-5CEB-41C4-A6D1-A81F8A807516}" type="presParOf" srcId="{56202BFE-D7C0-4AAD-BB9F-ADF6CE30DDBF}" destId="{6AB52FC4-DC65-47D1-A9C1-FE360F727E37}" srcOrd="12"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17F64D-5FB4-4CF1-B0A6-4041F09C38C8}" type="doc">
      <dgm:prSet loTypeId="urn:microsoft.com/office/officeart/2005/8/layout/equation2" loCatId="process" qsTypeId="urn:microsoft.com/office/officeart/2005/8/quickstyle/3d1" qsCatId="3D" csTypeId="urn:microsoft.com/office/officeart/2005/8/colors/colorful5" csCatId="colorful" phldr="1"/>
      <dgm:spPr/>
    </dgm:pt>
    <dgm:pt modelId="{8EAA9659-76D3-4B3F-B80A-5DB1EF773E1A}">
      <dgm:prSet phldrT="[文字]"/>
      <dgm:spPr/>
      <dgm:t>
        <a:bodyPr/>
        <a:lstStyle/>
        <a:p>
          <a:r>
            <a:rPr lang="en-US" altLang="zh-TW" dirty="0"/>
            <a:t>7</a:t>
          </a:r>
          <a:r>
            <a:rPr lang="zh-TW" altLang="en-US" dirty="0"/>
            <a:t>大</a:t>
          </a:r>
          <a:endParaRPr lang="en-US" altLang="zh-TW" dirty="0"/>
        </a:p>
        <a:p>
          <a:r>
            <a:rPr lang="zh-TW" altLang="en-US" dirty="0"/>
            <a:t>文獻類型</a:t>
          </a:r>
        </a:p>
      </dgm:t>
    </dgm:pt>
    <dgm:pt modelId="{5D620405-E14B-470B-808C-66CB7F572798}" type="parTrans" cxnId="{79CEC372-E6E0-4A78-84D5-9F4D21D90941}">
      <dgm:prSet/>
      <dgm:spPr/>
      <dgm:t>
        <a:bodyPr/>
        <a:lstStyle/>
        <a:p>
          <a:endParaRPr lang="zh-TW" altLang="en-US"/>
        </a:p>
      </dgm:t>
    </dgm:pt>
    <dgm:pt modelId="{903F4162-3D3A-4731-AE68-BC2B93F3846F}" type="sibTrans" cxnId="{79CEC372-E6E0-4A78-84D5-9F4D21D90941}">
      <dgm:prSet/>
      <dgm:spPr/>
      <dgm:t>
        <a:bodyPr/>
        <a:lstStyle/>
        <a:p>
          <a:endParaRPr lang="zh-TW" altLang="en-US"/>
        </a:p>
      </dgm:t>
    </dgm:pt>
    <dgm:pt modelId="{B3983E27-9BA5-4DA4-AEEB-14891A2B9126}">
      <dgm:prSet phldrT="[文字]"/>
      <dgm:spPr/>
      <dgm:t>
        <a:bodyPr/>
        <a:lstStyle/>
        <a:p>
          <a:r>
            <a:rPr lang="en-US" altLang="zh-TW" dirty="0"/>
            <a:t>16</a:t>
          </a:r>
          <a:r>
            <a:rPr lang="zh-TW" altLang="en-US" dirty="0"/>
            <a:t>種</a:t>
          </a:r>
          <a:endParaRPr lang="en-US" altLang="zh-TW" dirty="0"/>
        </a:p>
        <a:p>
          <a:r>
            <a:rPr lang="zh-TW" altLang="en-US" dirty="0"/>
            <a:t>主題類別</a:t>
          </a:r>
        </a:p>
      </dgm:t>
    </dgm:pt>
    <dgm:pt modelId="{DC82C29A-1082-41C7-A755-773DD20722AF}" type="parTrans" cxnId="{137661D0-91EA-44C4-9681-698F383A30C6}">
      <dgm:prSet/>
      <dgm:spPr/>
      <dgm:t>
        <a:bodyPr/>
        <a:lstStyle/>
        <a:p>
          <a:endParaRPr lang="zh-TW" altLang="en-US"/>
        </a:p>
      </dgm:t>
    </dgm:pt>
    <dgm:pt modelId="{AB322471-DF6D-4209-A820-E7AF694293A6}" type="sibTrans" cxnId="{137661D0-91EA-44C4-9681-698F383A30C6}">
      <dgm:prSet/>
      <dgm:spPr/>
      <dgm:t>
        <a:bodyPr/>
        <a:lstStyle/>
        <a:p>
          <a:endParaRPr lang="zh-TW" altLang="en-US"/>
        </a:p>
      </dgm:t>
    </dgm:pt>
    <dgm:pt modelId="{D79343FE-2454-451B-8316-A9DAD85BF054}">
      <dgm:prSet phldrT="[文字]"/>
      <dgm:spPr/>
      <dgm:t>
        <a:bodyPr/>
        <a:lstStyle/>
        <a:p>
          <a:r>
            <a:rPr lang="zh-CN" altLang="en-US" dirty="0"/>
            <a:t>絕大部分</a:t>
          </a:r>
          <a:r>
            <a:rPr lang="zh-TW" altLang="en-US" dirty="0"/>
            <a:t>資訊</a:t>
          </a:r>
          <a:r>
            <a:rPr lang="zh-CN" altLang="en-US" dirty="0"/>
            <a:t>都是可以直接應用於</a:t>
          </a:r>
          <a:endParaRPr lang="en-US" altLang="zh-CN" dirty="0"/>
        </a:p>
        <a:p>
          <a:r>
            <a:rPr lang="zh-CN" altLang="en-US" dirty="0"/>
            <a:t>治療和指導醫療實踐</a:t>
          </a:r>
          <a:endParaRPr lang="zh-TW" altLang="en-US" dirty="0"/>
        </a:p>
      </dgm:t>
    </dgm:pt>
    <dgm:pt modelId="{4B916B75-6C89-4B57-BBA6-D5C3871C0B1A}" type="parTrans" cxnId="{AE8A0DA5-7637-4817-987E-3EF896AC850B}">
      <dgm:prSet/>
      <dgm:spPr/>
      <dgm:t>
        <a:bodyPr/>
        <a:lstStyle/>
        <a:p>
          <a:endParaRPr lang="zh-TW" altLang="en-US"/>
        </a:p>
      </dgm:t>
    </dgm:pt>
    <dgm:pt modelId="{EE4C9F49-6854-4D16-B41D-948CC3496892}" type="sibTrans" cxnId="{AE8A0DA5-7637-4817-987E-3EF896AC850B}">
      <dgm:prSet/>
      <dgm:spPr/>
      <dgm:t>
        <a:bodyPr/>
        <a:lstStyle/>
        <a:p>
          <a:endParaRPr lang="zh-TW" altLang="en-US"/>
        </a:p>
      </dgm:t>
    </dgm:pt>
    <dgm:pt modelId="{0AFBBE63-255A-43F9-A186-71CF735DC5CF}" type="pres">
      <dgm:prSet presAssocID="{A017F64D-5FB4-4CF1-B0A6-4041F09C38C8}" presName="Name0" presStyleCnt="0">
        <dgm:presLayoutVars>
          <dgm:dir/>
          <dgm:resizeHandles val="exact"/>
        </dgm:presLayoutVars>
      </dgm:prSet>
      <dgm:spPr/>
    </dgm:pt>
    <dgm:pt modelId="{AFAB50C8-0D6E-446F-8074-D5E10FF4C9DA}" type="pres">
      <dgm:prSet presAssocID="{A017F64D-5FB4-4CF1-B0A6-4041F09C38C8}" presName="vNodes" presStyleCnt="0"/>
      <dgm:spPr/>
    </dgm:pt>
    <dgm:pt modelId="{8A68A4B6-D667-4E25-A300-2872B89726EF}" type="pres">
      <dgm:prSet presAssocID="{8EAA9659-76D3-4B3F-B80A-5DB1EF773E1A}" presName="node" presStyleLbl="node1" presStyleIdx="0" presStyleCnt="3">
        <dgm:presLayoutVars>
          <dgm:bulletEnabled val="1"/>
        </dgm:presLayoutVars>
      </dgm:prSet>
      <dgm:spPr/>
      <dgm:t>
        <a:bodyPr/>
        <a:lstStyle/>
        <a:p>
          <a:endParaRPr lang="zh-TW" altLang="en-US"/>
        </a:p>
      </dgm:t>
    </dgm:pt>
    <dgm:pt modelId="{97C08665-79E0-491B-B625-261CD518AEB5}" type="pres">
      <dgm:prSet presAssocID="{903F4162-3D3A-4731-AE68-BC2B93F3846F}" presName="spacerT" presStyleCnt="0"/>
      <dgm:spPr/>
    </dgm:pt>
    <dgm:pt modelId="{0A271627-755C-49E4-A8EC-A39094742D61}" type="pres">
      <dgm:prSet presAssocID="{903F4162-3D3A-4731-AE68-BC2B93F3846F}" presName="sibTrans" presStyleLbl="sibTrans2D1" presStyleIdx="0" presStyleCnt="2"/>
      <dgm:spPr/>
      <dgm:t>
        <a:bodyPr/>
        <a:lstStyle/>
        <a:p>
          <a:endParaRPr lang="zh-TW" altLang="en-US"/>
        </a:p>
      </dgm:t>
    </dgm:pt>
    <dgm:pt modelId="{DCAFA5B3-F4EB-4CB3-A80A-8D8015A60123}" type="pres">
      <dgm:prSet presAssocID="{903F4162-3D3A-4731-AE68-BC2B93F3846F}" presName="spacerB" presStyleCnt="0"/>
      <dgm:spPr/>
    </dgm:pt>
    <dgm:pt modelId="{0E752109-D4A0-4440-9271-AA629D85D969}" type="pres">
      <dgm:prSet presAssocID="{B3983E27-9BA5-4DA4-AEEB-14891A2B9126}" presName="node" presStyleLbl="node1" presStyleIdx="1" presStyleCnt="3">
        <dgm:presLayoutVars>
          <dgm:bulletEnabled val="1"/>
        </dgm:presLayoutVars>
      </dgm:prSet>
      <dgm:spPr/>
      <dgm:t>
        <a:bodyPr/>
        <a:lstStyle/>
        <a:p>
          <a:endParaRPr lang="zh-TW" altLang="en-US"/>
        </a:p>
      </dgm:t>
    </dgm:pt>
    <dgm:pt modelId="{8DCF354E-A20F-4360-ADB0-B8F4DB0957E2}" type="pres">
      <dgm:prSet presAssocID="{A017F64D-5FB4-4CF1-B0A6-4041F09C38C8}" presName="sibTransLast" presStyleLbl="sibTrans2D1" presStyleIdx="1" presStyleCnt="2"/>
      <dgm:spPr/>
      <dgm:t>
        <a:bodyPr/>
        <a:lstStyle/>
        <a:p>
          <a:endParaRPr lang="zh-TW" altLang="en-US"/>
        </a:p>
      </dgm:t>
    </dgm:pt>
    <dgm:pt modelId="{329913EB-9675-49B6-B847-171E1BECEE32}" type="pres">
      <dgm:prSet presAssocID="{A017F64D-5FB4-4CF1-B0A6-4041F09C38C8}" presName="connectorText" presStyleLbl="sibTrans2D1" presStyleIdx="1" presStyleCnt="2"/>
      <dgm:spPr/>
      <dgm:t>
        <a:bodyPr/>
        <a:lstStyle/>
        <a:p>
          <a:endParaRPr lang="zh-TW" altLang="en-US"/>
        </a:p>
      </dgm:t>
    </dgm:pt>
    <dgm:pt modelId="{90EE213E-B6A1-4E4C-B0B9-050B21A54B90}" type="pres">
      <dgm:prSet presAssocID="{A017F64D-5FB4-4CF1-B0A6-4041F09C38C8}" presName="lastNode" presStyleLbl="node1" presStyleIdx="2" presStyleCnt="3">
        <dgm:presLayoutVars>
          <dgm:bulletEnabled val="1"/>
        </dgm:presLayoutVars>
      </dgm:prSet>
      <dgm:spPr/>
      <dgm:t>
        <a:bodyPr/>
        <a:lstStyle/>
        <a:p>
          <a:endParaRPr lang="zh-TW" altLang="en-US"/>
        </a:p>
      </dgm:t>
    </dgm:pt>
  </dgm:ptLst>
  <dgm:cxnLst>
    <dgm:cxn modelId="{79CEC372-E6E0-4A78-84D5-9F4D21D90941}" srcId="{A017F64D-5FB4-4CF1-B0A6-4041F09C38C8}" destId="{8EAA9659-76D3-4B3F-B80A-5DB1EF773E1A}" srcOrd="0" destOrd="0" parTransId="{5D620405-E14B-470B-808C-66CB7F572798}" sibTransId="{903F4162-3D3A-4731-AE68-BC2B93F3846F}"/>
    <dgm:cxn modelId="{F62F1F9E-6468-405A-8F60-90358741B512}" type="presOf" srcId="{A017F64D-5FB4-4CF1-B0A6-4041F09C38C8}" destId="{0AFBBE63-255A-43F9-A186-71CF735DC5CF}" srcOrd="0" destOrd="0" presId="urn:microsoft.com/office/officeart/2005/8/layout/equation2"/>
    <dgm:cxn modelId="{F728FA88-2F83-471D-99B8-F256B6DBCF92}" type="presOf" srcId="{903F4162-3D3A-4731-AE68-BC2B93F3846F}" destId="{0A271627-755C-49E4-A8EC-A39094742D61}" srcOrd="0" destOrd="0" presId="urn:microsoft.com/office/officeart/2005/8/layout/equation2"/>
    <dgm:cxn modelId="{AE8A0DA5-7637-4817-987E-3EF896AC850B}" srcId="{A017F64D-5FB4-4CF1-B0A6-4041F09C38C8}" destId="{D79343FE-2454-451B-8316-A9DAD85BF054}" srcOrd="2" destOrd="0" parTransId="{4B916B75-6C89-4B57-BBA6-D5C3871C0B1A}" sibTransId="{EE4C9F49-6854-4D16-B41D-948CC3496892}"/>
    <dgm:cxn modelId="{5EE5EF45-9FD7-4305-AB7F-EB0F464107E4}" type="presOf" srcId="{D79343FE-2454-451B-8316-A9DAD85BF054}" destId="{90EE213E-B6A1-4E4C-B0B9-050B21A54B90}" srcOrd="0" destOrd="0" presId="urn:microsoft.com/office/officeart/2005/8/layout/equation2"/>
    <dgm:cxn modelId="{137661D0-91EA-44C4-9681-698F383A30C6}" srcId="{A017F64D-5FB4-4CF1-B0A6-4041F09C38C8}" destId="{B3983E27-9BA5-4DA4-AEEB-14891A2B9126}" srcOrd="1" destOrd="0" parTransId="{DC82C29A-1082-41C7-A755-773DD20722AF}" sibTransId="{AB322471-DF6D-4209-A820-E7AF694293A6}"/>
    <dgm:cxn modelId="{55C00DC8-4DFC-4447-9EE5-ED5305374296}" type="presOf" srcId="{8EAA9659-76D3-4B3F-B80A-5DB1EF773E1A}" destId="{8A68A4B6-D667-4E25-A300-2872B89726EF}" srcOrd="0" destOrd="0" presId="urn:microsoft.com/office/officeart/2005/8/layout/equation2"/>
    <dgm:cxn modelId="{C81526AC-C840-4BEE-AA11-7EA9DBB13A6A}" type="presOf" srcId="{AB322471-DF6D-4209-A820-E7AF694293A6}" destId="{329913EB-9675-49B6-B847-171E1BECEE32}" srcOrd="1" destOrd="0" presId="urn:microsoft.com/office/officeart/2005/8/layout/equation2"/>
    <dgm:cxn modelId="{DE51E062-9A20-4E89-930C-B6E9E533DA8D}" type="presOf" srcId="{B3983E27-9BA5-4DA4-AEEB-14891A2B9126}" destId="{0E752109-D4A0-4440-9271-AA629D85D969}" srcOrd="0" destOrd="0" presId="urn:microsoft.com/office/officeart/2005/8/layout/equation2"/>
    <dgm:cxn modelId="{D6946CC7-60E0-4A5F-BF48-375399D08BC6}" type="presOf" srcId="{AB322471-DF6D-4209-A820-E7AF694293A6}" destId="{8DCF354E-A20F-4360-ADB0-B8F4DB0957E2}" srcOrd="0" destOrd="0" presId="urn:microsoft.com/office/officeart/2005/8/layout/equation2"/>
    <dgm:cxn modelId="{6A72D9D2-4AAB-4B63-9B72-25F50AC60F73}" type="presParOf" srcId="{0AFBBE63-255A-43F9-A186-71CF735DC5CF}" destId="{AFAB50C8-0D6E-446F-8074-D5E10FF4C9DA}" srcOrd="0" destOrd="0" presId="urn:microsoft.com/office/officeart/2005/8/layout/equation2"/>
    <dgm:cxn modelId="{11D99710-5E45-4B4D-9044-2398378EB10E}" type="presParOf" srcId="{AFAB50C8-0D6E-446F-8074-D5E10FF4C9DA}" destId="{8A68A4B6-D667-4E25-A300-2872B89726EF}" srcOrd="0" destOrd="0" presId="urn:microsoft.com/office/officeart/2005/8/layout/equation2"/>
    <dgm:cxn modelId="{18098AB3-B21D-427B-918D-C36132E7C0AC}" type="presParOf" srcId="{AFAB50C8-0D6E-446F-8074-D5E10FF4C9DA}" destId="{97C08665-79E0-491B-B625-261CD518AEB5}" srcOrd="1" destOrd="0" presId="urn:microsoft.com/office/officeart/2005/8/layout/equation2"/>
    <dgm:cxn modelId="{46BCADF5-D16F-480E-BA2B-DA15639E0FCE}" type="presParOf" srcId="{AFAB50C8-0D6E-446F-8074-D5E10FF4C9DA}" destId="{0A271627-755C-49E4-A8EC-A39094742D61}" srcOrd="2" destOrd="0" presId="urn:microsoft.com/office/officeart/2005/8/layout/equation2"/>
    <dgm:cxn modelId="{E2CA365C-A507-45C2-83C1-64397A36476D}" type="presParOf" srcId="{AFAB50C8-0D6E-446F-8074-D5E10FF4C9DA}" destId="{DCAFA5B3-F4EB-4CB3-A80A-8D8015A60123}" srcOrd="3" destOrd="0" presId="urn:microsoft.com/office/officeart/2005/8/layout/equation2"/>
    <dgm:cxn modelId="{48382231-E973-469F-A232-B0BE3B80ED95}" type="presParOf" srcId="{AFAB50C8-0D6E-446F-8074-D5E10FF4C9DA}" destId="{0E752109-D4A0-4440-9271-AA629D85D969}" srcOrd="4" destOrd="0" presId="urn:microsoft.com/office/officeart/2005/8/layout/equation2"/>
    <dgm:cxn modelId="{C18E2536-1BA5-4014-BBA3-23417E5DEC8F}" type="presParOf" srcId="{0AFBBE63-255A-43F9-A186-71CF735DC5CF}" destId="{8DCF354E-A20F-4360-ADB0-B8F4DB0957E2}" srcOrd="1" destOrd="0" presId="urn:microsoft.com/office/officeart/2005/8/layout/equation2"/>
    <dgm:cxn modelId="{9A9E552F-F263-4E8A-A5A7-303559E5ED40}" type="presParOf" srcId="{8DCF354E-A20F-4360-ADB0-B8F4DB0957E2}" destId="{329913EB-9675-49B6-B847-171E1BECEE32}" srcOrd="0" destOrd="0" presId="urn:microsoft.com/office/officeart/2005/8/layout/equation2"/>
    <dgm:cxn modelId="{507B6156-CDAF-4E61-A6A8-838A2FB9D763}" type="presParOf" srcId="{0AFBBE63-255A-43F9-A186-71CF735DC5CF}" destId="{90EE213E-B6A1-4E4C-B0B9-050B21A54B90}" srcOrd="2" destOrd="0" presId="urn:microsoft.com/office/officeart/2005/8/layout/equati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3C0A87-D770-4C69-B14F-3ED19157092A}" type="doc">
      <dgm:prSet loTypeId="urn:microsoft.com/office/officeart/2005/8/layout/default#1" loCatId="list" qsTypeId="urn:microsoft.com/office/officeart/2005/8/quickstyle/3d1" qsCatId="3D" csTypeId="urn:microsoft.com/office/officeart/2005/8/colors/colorful5" csCatId="colorful" phldr="1"/>
      <dgm:spPr/>
      <dgm:t>
        <a:bodyPr/>
        <a:lstStyle/>
        <a:p>
          <a:endParaRPr lang="zh-TW" altLang="en-US"/>
        </a:p>
      </dgm:t>
    </dgm:pt>
    <dgm:pt modelId="{21467FAA-789E-47A6-BBBD-F505C8B05AD9}">
      <dgm:prSet phldrT="[文字]"/>
      <dgm:spPr/>
      <dgm:t>
        <a:bodyPr/>
        <a:lstStyle/>
        <a:p>
          <a:pPr rtl="0"/>
          <a:r>
            <a:rPr lang="en-US" b="0" i="0" u="none" dirty="0"/>
            <a:t>Evidence Summaries</a:t>
          </a:r>
        </a:p>
        <a:p>
          <a:pPr rtl="0"/>
          <a:r>
            <a:rPr lang="zh-TW" b="0" i="0" u="none" dirty="0"/>
            <a:t>實證摘錄</a:t>
          </a:r>
          <a:endParaRPr lang="zh-TW" altLang="en-US" dirty="0"/>
        </a:p>
      </dgm:t>
    </dgm:pt>
    <dgm:pt modelId="{6FD6E1E4-C940-4CEE-8399-92C2427533E9}" type="parTrans" cxnId="{67C69024-1C47-44DD-8743-50A4FE7F6A0A}">
      <dgm:prSet/>
      <dgm:spPr/>
      <dgm:t>
        <a:bodyPr/>
        <a:lstStyle/>
        <a:p>
          <a:endParaRPr lang="zh-TW" altLang="en-US"/>
        </a:p>
      </dgm:t>
    </dgm:pt>
    <dgm:pt modelId="{B9A7B19D-D129-4C1A-AB33-78B8A7A9244A}" type="sibTrans" cxnId="{67C69024-1C47-44DD-8743-50A4FE7F6A0A}">
      <dgm:prSet/>
      <dgm:spPr/>
      <dgm:t>
        <a:bodyPr/>
        <a:lstStyle/>
        <a:p>
          <a:endParaRPr lang="zh-TW" altLang="en-US"/>
        </a:p>
      </dgm:t>
    </dgm:pt>
    <dgm:pt modelId="{E7E436CF-3AA2-4F89-9F36-EE9E3F1FB3EA}">
      <dgm:prSet/>
      <dgm:spPr/>
      <dgm:t>
        <a:bodyPr/>
        <a:lstStyle/>
        <a:p>
          <a:r>
            <a:rPr lang="en-GB" b="0" i="0" u="none" dirty="0"/>
            <a:t>Evidence-Based Recommended Practices</a:t>
          </a:r>
          <a:r>
            <a:rPr lang="zh-TW" b="0" i="0" u="none" dirty="0"/>
            <a:t> </a:t>
          </a:r>
          <a:endParaRPr lang="en-US" altLang="zh-TW" b="0" i="0" u="none" dirty="0"/>
        </a:p>
        <a:p>
          <a:r>
            <a:rPr lang="zh-TW" b="0" i="0" u="none" dirty="0"/>
            <a:t>實證式建議實務</a:t>
          </a:r>
          <a:endParaRPr lang="zh-TW" altLang="en-US" dirty="0"/>
        </a:p>
      </dgm:t>
    </dgm:pt>
    <dgm:pt modelId="{42563C14-54AF-4234-9A41-49C25B1B9009}" type="parTrans" cxnId="{78C4FF98-AD12-44D3-9BFE-4A20EE2393FC}">
      <dgm:prSet/>
      <dgm:spPr/>
      <dgm:t>
        <a:bodyPr/>
        <a:lstStyle/>
        <a:p>
          <a:endParaRPr lang="zh-TW" altLang="en-US"/>
        </a:p>
      </dgm:t>
    </dgm:pt>
    <dgm:pt modelId="{0637CBF3-C5D3-4564-892F-DCE415E5D141}" type="sibTrans" cxnId="{78C4FF98-AD12-44D3-9BFE-4A20EE2393FC}">
      <dgm:prSet/>
      <dgm:spPr/>
      <dgm:t>
        <a:bodyPr/>
        <a:lstStyle/>
        <a:p>
          <a:endParaRPr lang="zh-TW" altLang="en-US"/>
        </a:p>
      </dgm:t>
    </dgm:pt>
    <dgm:pt modelId="{6358F3F6-B8C7-40F2-8F0A-CA7FE6EC604C}">
      <dgm:prSet/>
      <dgm:spPr/>
      <dgm:t>
        <a:bodyPr/>
        <a:lstStyle/>
        <a:p>
          <a:r>
            <a:rPr lang="en-GB" b="0" i="0" u="none" dirty="0"/>
            <a:t>Best Practice Information Sheet</a:t>
          </a:r>
        </a:p>
        <a:p>
          <a:r>
            <a:rPr lang="zh-TW" b="0" i="0" u="none" dirty="0"/>
            <a:t>最佳實務資訊表</a:t>
          </a:r>
          <a:endParaRPr lang="zh-TW" altLang="en-US" dirty="0"/>
        </a:p>
      </dgm:t>
    </dgm:pt>
    <dgm:pt modelId="{D7BE92CD-E55F-4DD0-AF87-54E1082D49AC}" type="parTrans" cxnId="{E5D2C5FA-0790-472B-8180-6A2BD426C8D0}">
      <dgm:prSet/>
      <dgm:spPr/>
      <dgm:t>
        <a:bodyPr/>
        <a:lstStyle/>
        <a:p>
          <a:endParaRPr lang="zh-TW" altLang="en-US"/>
        </a:p>
      </dgm:t>
    </dgm:pt>
    <dgm:pt modelId="{3DAD7573-608E-43F3-9A70-DB502F1F1187}" type="sibTrans" cxnId="{E5D2C5FA-0790-472B-8180-6A2BD426C8D0}">
      <dgm:prSet/>
      <dgm:spPr/>
      <dgm:t>
        <a:bodyPr/>
        <a:lstStyle/>
        <a:p>
          <a:endParaRPr lang="zh-TW" altLang="en-US"/>
        </a:p>
      </dgm:t>
    </dgm:pt>
    <dgm:pt modelId="{64BDFE9C-E957-4BC9-9084-F40A0D254F57}">
      <dgm:prSet/>
      <dgm:spPr/>
      <dgm:t>
        <a:bodyPr/>
        <a:lstStyle/>
        <a:p>
          <a:r>
            <a:rPr lang="en-GB" b="0" i="0" u="none" dirty="0"/>
            <a:t>Consumer Information Sheets</a:t>
          </a:r>
        </a:p>
        <a:p>
          <a:r>
            <a:rPr lang="zh-CN" b="0" i="0" u="none" dirty="0"/>
            <a:t>患者資訊單</a:t>
          </a:r>
          <a:endParaRPr lang="zh-TW" altLang="en-US" dirty="0"/>
        </a:p>
      </dgm:t>
    </dgm:pt>
    <dgm:pt modelId="{30788298-4384-4423-B9C4-C1E500DBA584}" type="parTrans" cxnId="{03893FBB-EFDC-4A6B-A243-B9219039514E}">
      <dgm:prSet/>
      <dgm:spPr/>
      <dgm:t>
        <a:bodyPr/>
        <a:lstStyle/>
        <a:p>
          <a:endParaRPr lang="zh-TW" altLang="en-US"/>
        </a:p>
      </dgm:t>
    </dgm:pt>
    <dgm:pt modelId="{008B853B-5CBB-48DD-B92A-DABDF618FBC5}" type="sibTrans" cxnId="{03893FBB-EFDC-4A6B-A243-B9219039514E}">
      <dgm:prSet/>
      <dgm:spPr/>
      <dgm:t>
        <a:bodyPr/>
        <a:lstStyle/>
        <a:p>
          <a:endParaRPr lang="zh-TW" altLang="en-US"/>
        </a:p>
      </dgm:t>
    </dgm:pt>
    <dgm:pt modelId="{2279401A-3378-4796-934A-55C1C24D4B1F}">
      <dgm:prSet/>
      <dgm:spPr/>
      <dgm:t>
        <a:bodyPr/>
        <a:lstStyle/>
        <a:p>
          <a:r>
            <a:rPr lang="en-GB" b="0" i="0" u="none" dirty="0"/>
            <a:t>Systematic Reviews</a:t>
          </a:r>
        </a:p>
        <a:p>
          <a:r>
            <a:rPr lang="zh-TW" b="0" i="0" u="none" dirty="0"/>
            <a:t>系統式評論</a:t>
          </a:r>
          <a:endParaRPr lang="zh-TW" altLang="en-US" dirty="0"/>
        </a:p>
      </dgm:t>
    </dgm:pt>
    <dgm:pt modelId="{5A355291-DE3A-4AF2-B596-927409F7D621}" type="parTrans" cxnId="{0EE5F022-CCDF-4218-9D27-47D019A32385}">
      <dgm:prSet/>
      <dgm:spPr/>
      <dgm:t>
        <a:bodyPr/>
        <a:lstStyle/>
        <a:p>
          <a:endParaRPr lang="zh-TW" altLang="en-US"/>
        </a:p>
      </dgm:t>
    </dgm:pt>
    <dgm:pt modelId="{A98F6950-4FB3-4DF3-9102-96341F3610DA}" type="sibTrans" cxnId="{0EE5F022-CCDF-4218-9D27-47D019A32385}">
      <dgm:prSet/>
      <dgm:spPr/>
      <dgm:t>
        <a:bodyPr/>
        <a:lstStyle/>
        <a:p>
          <a:endParaRPr lang="zh-TW" altLang="en-US"/>
        </a:p>
      </dgm:t>
    </dgm:pt>
    <dgm:pt modelId="{F2E6B2BC-118A-473A-8867-9721AD0A611F}">
      <dgm:prSet/>
      <dgm:spPr/>
      <dgm:t>
        <a:bodyPr/>
        <a:lstStyle/>
        <a:p>
          <a:r>
            <a:rPr lang="en-GB" b="0" i="0" u="none" dirty="0"/>
            <a:t>Systematic Review Protocols</a:t>
          </a:r>
        </a:p>
        <a:p>
          <a:r>
            <a:rPr lang="zh-TW" b="0" i="0" u="none" dirty="0"/>
            <a:t>系統式評論常規標準</a:t>
          </a:r>
          <a:endParaRPr lang="zh-TW" altLang="en-US" dirty="0"/>
        </a:p>
      </dgm:t>
    </dgm:pt>
    <dgm:pt modelId="{8035797E-5CE8-433B-B140-FD1A975B9FA5}" type="parTrans" cxnId="{3F2062E3-D7F2-4439-B129-C9953C5187C3}">
      <dgm:prSet/>
      <dgm:spPr/>
      <dgm:t>
        <a:bodyPr/>
        <a:lstStyle/>
        <a:p>
          <a:endParaRPr lang="zh-TW" altLang="en-US"/>
        </a:p>
      </dgm:t>
    </dgm:pt>
    <dgm:pt modelId="{8458CA46-025B-4690-9C4C-175B610BEEB9}" type="sibTrans" cxnId="{3F2062E3-D7F2-4439-B129-C9953C5187C3}">
      <dgm:prSet/>
      <dgm:spPr/>
      <dgm:t>
        <a:bodyPr/>
        <a:lstStyle/>
        <a:p>
          <a:endParaRPr lang="zh-TW" altLang="en-US"/>
        </a:p>
      </dgm:t>
    </dgm:pt>
    <dgm:pt modelId="{882A4CC3-75FD-4F4D-BAAB-053CFADC5E89}">
      <dgm:prSet/>
      <dgm:spPr/>
      <dgm:t>
        <a:bodyPr/>
        <a:lstStyle/>
        <a:p>
          <a:r>
            <a:rPr lang="en-US" b="0" i="0" u="none" dirty="0"/>
            <a:t>Technical Reports</a:t>
          </a:r>
        </a:p>
        <a:p>
          <a:r>
            <a:rPr lang="zh-TW" b="0" i="0" u="none" dirty="0"/>
            <a:t>技術報告</a:t>
          </a:r>
          <a:endParaRPr lang="zh-TW" altLang="en-US" dirty="0"/>
        </a:p>
      </dgm:t>
    </dgm:pt>
    <dgm:pt modelId="{4ED3D551-588C-453D-89EE-47301584D783}" type="parTrans" cxnId="{E1EC3E27-4908-4B9A-B466-3A3437C044F4}">
      <dgm:prSet/>
      <dgm:spPr/>
      <dgm:t>
        <a:bodyPr/>
        <a:lstStyle/>
        <a:p>
          <a:endParaRPr lang="zh-TW" altLang="en-US"/>
        </a:p>
      </dgm:t>
    </dgm:pt>
    <dgm:pt modelId="{B147FC91-2039-4FC3-9B9D-564F768FFEC5}" type="sibTrans" cxnId="{E1EC3E27-4908-4B9A-B466-3A3437C044F4}">
      <dgm:prSet/>
      <dgm:spPr/>
      <dgm:t>
        <a:bodyPr/>
        <a:lstStyle/>
        <a:p>
          <a:endParaRPr lang="zh-TW" altLang="en-US"/>
        </a:p>
      </dgm:t>
    </dgm:pt>
    <dgm:pt modelId="{71E3066B-F060-43F1-B16A-A9CB7759BFF8}" type="pres">
      <dgm:prSet presAssocID="{D63C0A87-D770-4C69-B14F-3ED19157092A}" presName="diagram" presStyleCnt="0">
        <dgm:presLayoutVars>
          <dgm:dir/>
          <dgm:resizeHandles val="exact"/>
        </dgm:presLayoutVars>
      </dgm:prSet>
      <dgm:spPr/>
      <dgm:t>
        <a:bodyPr/>
        <a:lstStyle/>
        <a:p>
          <a:endParaRPr lang="zh-TW" altLang="en-US"/>
        </a:p>
      </dgm:t>
    </dgm:pt>
    <dgm:pt modelId="{58A1FAE1-06B4-46E0-8DB4-908A3761C848}" type="pres">
      <dgm:prSet presAssocID="{21467FAA-789E-47A6-BBBD-F505C8B05AD9}" presName="node" presStyleLbl="node1" presStyleIdx="0" presStyleCnt="7">
        <dgm:presLayoutVars>
          <dgm:bulletEnabled val="1"/>
        </dgm:presLayoutVars>
      </dgm:prSet>
      <dgm:spPr/>
      <dgm:t>
        <a:bodyPr/>
        <a:lstStyle/>
        <a:p>
          <a:endParaRPr lang="zh-TW" altLang="en-US"/>
        </a:p>
      </dgm:t>
    </dgm:pt>
    <dgm:pt modelId="{79184782-A7CB-4959-B0F5-6D1F7128395B}" type="pres">
      <dgm:prSet presAssocID="{B9A7B19D-D129-4C1A-AB33-78B8A7A9244A}" presName="sibTrans" presStyleCnt="0"/>
      <dgm:spPr/>
    </dgm:pt>
    <dgm:pt modelId="{D743AB16-122C-496E-88DF-EA60EAE008DB}" type="pres">
      <dgm:prSet presAssocID="{E7E436CF-3AA2-4F89-9F36-EE9E3F1FB3EA}" presName="node" presStyleLbl="node1" presStyleIdx="1" presStyleCnt="7">
        <dgm:presLayoutVars>
          <dgm:bulletEnabled val="1"/>
        </dgm:presLayoutVars>
      </dgm:prSet>
      <dgm:spPr/>
      <dgm:t>
        <a:bodyPr/>
        <a:lstStyle/>
        <a:p>
          <a:endParaRPr lang="zh-TW" altLang="en-US"/>
        </a:p>
      </dgm:t>
    </dgm:pt>
    <dgm:pt modelId="{8A773E44-1098-47E2-939B-EF2781A2426F}" type="pres">
      <dgm:prSet presAssocID="{0637CBF3-C5D3-4564-892F-DCE415E5D141}" presName="sibTrans" presStyleCnt="0"/>
      <dgm:spPr/>
    </dgm:pt>
    <dgm:pt modelId="{8CCEA8E2-48A9-4C89-A8DD-F3E783CA7545}" type="pres">
      <dgm:prSet presAssocID="{6358F3F6-B8C7-40F2-8F0A-CA7FE6EC604C}" presName="node" presStyleLbl="node1" presStyleIdx="2" presStyleCnt="7">
        <dgm:presLayoutVars>
          <dgm:bulletEnabled val="1"/>
        </dgm:presLayoutVars>
      </dgm:prSet>
      <dgm:spPr/>
      <dgm:t>
        <a:bodyPr/>
        <a:lstStyle/>
        <a:p>
          <a:endParaRPr lang="zh-TW" altLang="en-US"/>
        </a:p>
      </dgm:t>
    </dgm:pt>
    <dgm:pt modelId="{4CE1F6F7-ED73-4B89-998C-368297D120B4}" type="pres">
      <dgm:prSet presAssocID="{3DAD7573-608E-43F3-9A70-DB502F1F1187}" presName="sibTrans" presStyleCnt="0"/>
      <dgm:spPr/>
    </dgm:pt>
    <dgm:pt modelId="{2F4B645E-2BF3-4B74-AFDF-A62A4EB05C8B}" type="pres">
      <dgm:prSet presAssocID="{64BDFE9C-E957-4BC9-9084-F40A0D254F57}" presName="node" presStyleLbl="node1" presStyleIdx="3" presStyleCnt="7">
        <dgm:presLayoutVars>
          <dgm:bulletEnabled val="1"/>
        </dgm:presLayoutVars>
      </dgm:prSet>
      <dgm:spPr/>
      <dgm:t>
        <a:bodyPr/>
        <a:lstStyle/>
        <a:p>
          <a:endParaRPr lang="zh-TW" altLang="en-US"/>
        </a:p>
      </dgm:t>
    </dgm:pt>
    <dgm:pt modelId="{ADDE6CD3-1856-4E32-9DC5-899942CE8ACB}" type="pres">
      <dgm:prSet presAssocID="{008B853B-5CBB-48DD-B92A-DABDF618FBC5}" presName="sibTrans" presStyleCnt="0"/>
      <dgm:spPr/>
    </dgm:pt>
    <dgm:pt modelId="{C87B0224-ADDA-4DCC-96B1-67F8602BCCEB}" type="pres">
      <dgm:prSet presAssocID="{2279401A-3378-4796-934A-55C1C24D4B1F}" presName="node" presStyleLbl="node1" presStyleIdx="4" presStyleCnt="7">
        <dgm:presLayoutVars>
          <dgm:bulletEnabled val="1"/>
        </dgm:presLayoutVars>
      </dgm:prSet>
      <dgm:spPr/>
      <dgm:t>
        <a:bodyPr/>
        <a:lstStyle/>
        <a:p>
          <a:endParaRPr lang="zh-TW" altLang="en-US"/>
        </a:p>
      </dgm:t>
    </dgm:pt>
    <dgm:pt modelId="{82AC1C2D-2F21-4B30-816F-4358A581C64C}" type="pres">
      <dgm:prSet presAssocID="{A98F6950-4FB3-4DF3-9102-96341F3610DA}" presName="sibTrans" presStyleCnt="0"/>
      <dgm:spPr/>
    </dgm:pt>
    <dgm:pt modelId="{C2915D45-EC1F-4388-B690-8609BFB38772}" type="pres">
      <dgm:prSet presAssocID="{F2E6B2BC-118A-473A-8867-9721AD0A611F}" presName="node" presStyleLbl="node1" presStyleIdx="5" presStyleCnt="7">
        <dgm:presLayoutVars>
          <dgm:bulletEnabled val="1"/>
        </dgm:presLayoutVars>
      </dgm:prSet>
      <dgm:spPr/>
      <dgm:t>
        <a:bodyPr/>
        <a:lstStyle/>
        <a:p>
          <a:endParaRPr lang="zh-TW" altLang="en-US"/>
        </a:p>
      </dgm:t>
    </dgm:pt>
    <dgm:pt modelId="{BD1FFCB5-BC53-4969-914D-11DBD3A39ED2}" type="pres">
      <dgm:prSet presAssocID="{8458CA46-025B-4690-9C4C-175B610BEEB9}" presName="sibTrans" presStyleCnt="0"/>
      <dgm:spPr/>
    </dgm:pt>
    <dgm:pt modelId="{0F99AF73-D99F-44E0-A64E-E9B31079913E}" type="pres">
      <dgm:prSet presAssocID="{882A4CC3-75FD-4F4D-BAAB-053CFADC5E89}" presName="node" presStyleLbl="node1" presStyleIdx="6" presStyleCnt="7">
        <dgm:presLayoutVars>
          <dgm:bulletEnabled val="1"/>
        </dgm:presLayoutVars>
      </dgm:prSet>
      <dgm:spPr/>
      <dgm:t>
        <a:bodyPr/>
        <a:lstStyle/>
        <a:p>
          <a:endParaRPr lang="zh-TW" altLang="en-US"/>
        </a:p>
      </dgm:t>
    </dgm:pt>
  </dgm:ptLst>
  <dgm:cxnLst>
    <dgm:cxn modelId="{3F2062E3-D7F2-4439-B129-C9953C5187C3}" srcId="{D63C0A87-D770-4C69-B14F-3ED19157092A}" destId="{F2E6B2BC-118A-473A-8867-9721AD0A611F}" srcOrd="5" destOrd="0" parTransId="{8035797E-5CE8-433B-B140-FD1A975B9FA5}" sibTransId="{8458CA46-025B-4690-9C4C-175B610BEEB9}"/>
    <dgm:cxn modelId="{FF069996-64D1-4F5D-8E08-9B65E5469987}" type="presOf" srcId="{6358F3F6-B8C7-40F2-8F0A-CA7FE6EC604C}" destId="{8CCEA8E2-48A9-4C89-A8DD-F3E783CA7545}" srcOrd="0" destOrd="0" presId="urn:microsoft.com/office/officeart/2005/8/layout/default#1"/>
    <dgm:cxn modelId="{787FD4A1-72CF-430D-B02E-1672EE2DE982}" type="presOf" srcId="{64BDFE9C-E957-4BC9-9084-F40A0D254F57}" destId="{2F4B645E-2BF3-4B74-AFDF-A62A4EB05C8B}" srcOrd="0" destOrd="0" presId="urn:microsoft.com/office/officeart/2005/8/layout/default#1"/>
    <dgm:cxn modelId="{9A0F86E8-B756-4C4F-9E1E-F50397F926FB}" type="presOf" srcId="{21467FAA-789E-47A6-BBBD-F505C8B05AD9}" destId="{58A1FAE1-06B4-46E0-8DB4-908A3761C848}" srcOrd="0" destOrd="0" presId="urn:microsoft.com/office/officeart/2005/8/layout/default#1"/>
    <dgm:cxn modelId="{E1EC3E27-4908-4B9A-B466-3A3437C044F4}" srcId="{D63C0A87-D770-4C69-B14F-3ED19157092A}" destId="{882A4CC3-75FD-4F4D-BAAB-053CFADC5E89}" srcOrd="6" destOrd="0" parTransId="{4ED3D551-588C-453D-89EE-47301584D783}" sibTransId="{B147FC91-2039-4FC3-9B9D-564F768FFEC5}"/>
    <dgm:cxn modelId="{C81F765B-29CD-4588-B717-421CA43F2E1B}" type="presOf" srcId="{E7E436CF-3AA2-4F89-9F36-EE9E3F1FB3EA}" destId="{D743AB16-122C-496E-88DF-EA60EAE008DB}" srcOrd="0" destOrd="0" presId="urn:microsoft.com/office/officeart/2005/8/layout/default#1"/>
    <dgm:cxn modelId="{78C4FF98-AD12-44D3-9BFE-4A20EE2393FC}" srcId="{D63C0A87-D770-4C69-B14F-3ED19157092A}" destId="{E7E436CF-3AA2-4F89-9F36-EE9E3F1FB3EA}" srcOrd="1" destOrd="0" parTransId="{42563C14-54AF-4234-9A41-49C25B1B9009}" sibTransId="{0637CBF3-C5D3-4564-892F-DCE415E5D141}"/>
    <dgm:cxn modelId="{03893FBB-EFDC-4A6B-A243-B9219039514E}" srcId="{D63C0A87-D770-4C69-B14F-3ED19157092A}" destId="{64BDFE9C-E957-4BC9-9084-F40A0D254F57}" srcOrd="3" destOrd="0" parTransId="{30788298-4384-4423-B9C4-C1E500DBA584}" sibTransId="{008B853B-5CBB-48DD-B92A-DABDF618FBC5}"/>
    <dgm:cxn modelId="{95EDE5CE-9847-4231-80A9-5F646BE3E641}" type="presOf" srcId="{F2E6B2BC-118A-473A-8867-9721AD0A611F}" destId="{C2915D45-EC1F-4388-B690-8609BFB38772}" srcOrd="0" destOrd="0" presId="urn:microsoft.com/office/officeart/2005/8/layout/default#1"/>
    <dgm:cxn modelId="{EC7BD7A9-C629-4A62-AC24-9D32DE4C80A9}" type="presOf" srcId="{D63C0A87-D770-4C69-B14F-3ED19157092A}" destId="{71E3066B-F060-43F1-B16A-A9CB7759BFF8}" srcOrd="0" destOrd="0" presId="urn:microsoft.com/office/officeart/2005/8/layout/default#1"/>
    <dgm:cxn modelId="{E5D2C5FA-0790-472B-8180-6A2BD426C8D0}" srcId="{D63C0A87-D770-4C69-B14F-3ED19157092A}" destId="{6358F3F6-B8C7-40F2-8F0A-CA7FE6EC604C}" srcOrd="2" destOrd="0" parTransId="{D7BE92CD-E55F-4DD0-AF87-54E1082D49AC}" sibTransId="{3DAD7573-608E-43F3-9A70-DB502F1F1187}"/>
    <dgm:cxn modelId="{4913259A-B05E-439D-B283-81A498359747}" type="presOf" srcId="{2279401A-3378-4796-934A-55C1C24D4B1F}" destId="{C87B0224-ADDA-4DCC-96B1-67F8602BCCEB}" srcOrd="0" destOrd="0" presId="urn:microsoft.com/office/officeart/2005/8/layout/default#1"/>
    <dgm:cxn modelId="{83F3CC78-B7ED-4B88-AAC3-F08DC3B67F20}" type="presOf" srcId="{882A4CC3-75FD-4F4D-BAAB-053CFADC5E89}" destId="{0F99AF73-D99F-44E0-A64E-E9B31079913E}" srcOrd="0" destOrd="0" presId="urn:microsoft.com/office/officeart/2005/8/layout/default#1"/>
    <dgm:cxn modelId="{67C69024-1C47-44DD-8743-50A4FE7F6A0A}" srcId="{D63C0A87-D770-4C69-B14F-3ED19157092A}" destId="{21467FAA-789E-47A6-BBBD-F505C8B05AD9}" srcOrd="0" destOrd="0" parTransId="{6FD6E1E4-C940-4CEE-8399-92C2427533E9}" sibTransId="{B9A7B19D-D129-4C1A-AB33-78B8A7A9244A}"/>
    <dgm:cxn modelId="{0EE5F022-CCDF-4218-9D27-47D019A32385}" srcId="{D63C0A87-D770-4C69-B14F-3ED19157092A}" destId="{2279401A-3378-4796-934A-55C1C24D4B1F}" srcOrd="4" destOrd="0" parTransId="{5A355291-DE3A-4AF2-B596-927409F7D621}" sibTransId="{A98F6950-4FB3-4DF3-9102-96341F3610DA}"/>
    <dgm:cxn modelId="{ED162352-11EE-4AC0-8059-B8578792EC4A}" type="presParOf" srcId="{71E3066B-F060-43F1-B16A-A9CB7759BFF8}" destId="{58A1FAE1-06B4-46E0-8DB4-908A3761C848}" srcOrd="0" destOrd="0" presId="urn:microsoft.com/office/officeart/2005/8/layout/default#1"/>
    <dgm:cxn modelId="{FFA43E72-358B-4C44-9487-9C133F456956}" type="presParOf" srcId="{71E3066B-F060-43F1-B16A-A9CB7759BFF8}" destId="{79184782-A7CB-4959-B0F5-6D1F7128395B}" srcOrd="1" destOrd="0" presId="urn:microsoft.com/office/officeart/2005/8/layout/default#1"/>
    <dgm:cxn modelId="{88AFFF10-F9AB-4372-90DD-2F47274CE8C0}" type="presParOf" srcId="{71E3066B-F060-43F1-B16A-A9CB7759BFF8}" destId="{D743AB16-122C-496E-88DF-EA60EAE008DB}" srcOrd="2" destOrd="0" presId="urn:microsoft.com/office/officeart/2005/8/layout/default#1"/>
    <dgm:cxn modelId="{2847FEE6-6DF3-44C5-837E-7F6FF67C49C8}" type="presParOf" srcId="{71E3066B-F060-43F1-B16A-A9CB7759BFF8}" destId="{8A773E44-1098-47E2-939B-EF2781A2426F}" srcOrd="3" destOrd="0" presId="urn:microsoft.com/office/officeart/2005/8/layout/default#1"/>
    <dgm:cxn modelId="{0AEDBF13-EACF-4903-A030-B293A483E6E3}" type="presParOf" srcId="{71E3066B-F060-43F1-B16A-A9CB7759BFF8}" destId="{8CCEA8E2-48A9-4C89-A8DD-F3E783CA7545}" srcOrd="4" destOrd="0" presId="urn:microsoft.com/office/officeart/2005/8/layout/default#1"/>
    <dgm:cxn modelId="{33E37EE5-3575-417B-BA0D-D6BB4550A48E}" type="presParOf" srcId="{71E3066B-F060-43F1-B16A-A9CB7759BFF8}" destId="{4CE1F6F7-ED73-4B89-998C-368297D120B4}" srcOrd="5" destOrd="0" presId="urn:microsoft.com/office/officeart/2005/8/layout/default#1"/>
    <dgm:cxn modelId="{473DE9A5-ABDF-4772-9640-1828B582CDD5}" type="presParOf" srcId="{71E3066B-F060-43F1-B16A-A9CB7759BFF8}" destId="{2F4B645E-2BF3-4B74-AFDF-A62A4EB05C8B}" srcOrd="6" destOrd="0" presId="urn:microsoft.com/office/officeart/2005/8/layout/default#1"/>
    <dgm:cxn modelId="{5E1B3AB3-1253-475D-9FDB-5229CD20A148}" type="presParOf" srcId="{71E3066B-F060-43F1-B16A-A9CB7759BFF8}" destId="{ADDE6CD3-1856-4E32-9DC5-899942CE8ACB}" srcOrd="7" destOrd="0" presId="urn:microsoft.com/office/officeart/2005/8/layout/default#1"/>
    <dgm:cxn modelId="{98C406B8-218E-4B84-8E1F-57AC998046EF}" type="presParOf" srcId="{71E3066B-F060-43F1-B16A-A9CB7759BFF8}" destId="{C87B0224-ADDA-4DCC-96B1-67F8602BCCEB}" srcOrd="8" destOrd="0" presId="urn:microsoft.com/office/officeart/2005/8/layout/default#1"/>
    <dgm:cxn modelId="{AD5BD937-8843-432E-AF27-016538D6EAA0}" type="presParOf" srcId="{71E3066B-F060-43F1-B16A-A9CB7759BFF8}" destId="{82AC1C2D-2F21-4B30-816F-4358A581C64C}" srcOrd="9" destOrd="0" presId="urn:microsoft.com/office/officeart/2005/8/layout/default#1"/>
    <dgm:cxn modelId="{606946C7-84D3-43C0-A7A5-345B1E8CBB74}" type="presParOf" srcId="{71E3066B-F060-43F1-B16A-A9CB7759BFF8}" destId="{C2915D45-EC1F-4388-B690-8609BFB38772}" srcOrd="10" destOrd="0" presId="urn:microsoft.com/office/officeart/2005/8/layout/default#1"/>
    <dgm:cxn modelId="{A19685A8-C062-4DD3-9022-37D19B03F03A}" type="presParOf" srcId="{71E3066B-F060-43F1-B16A-A9CB7759BFF8}" destId="{BD1FFCB5-BC53-4969-914D-11DBD3A39ED2}" srcOrd="11" destOrd="0" presId="urn:microsoft.com/office/officeart/2005/8/layout/default#1"/>
    <dgm:cxn modelId="{CCE72152-4ECB-45A5-B6D4-9D1D9C2C5A28}" type="presParOf" srcId="{71E3066B-F060-43F1-B16A-A9CB7759BFF8}" destId="{0F99AF73-D99F-44E0-A64E-E9B31079913E}" srcOrd="12" destOrd="0" presId="urn:microsoft.com/office/officeart/2005/8/layout/defaul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2CDC2C-D544-434C-A223-D4D373583FB0}" type="doc">
      <dgm:prSet loTypeId="urn:microsoft.com/office/officeart/2009/3/layout/SnapshotPictureList" loCatId="picture" qsTypeId="urn:microsoft.com/office/officeart/2005/8/quickstyle/simple1" qsCatId="simple" csTypeId="urn:microsoft.com/office/officeart/2005/8/colors/accent1_2" csCatId="accent1" phldr="1"/>
      <dgm:spPr/>
      <dgm:t>
        <a:bodyPr/>
        <a:lstStyle/>
        <a:p>
          <a:endParaRPr lang="zh-TW" altLang="en-US"/>
        </a:p>
      </dgm:t>
    </dgm:pt>
    <dgm:pt modelId="{004E9850-A40F-4993-9D20-450311A68861}">
      <dgm:prSet phldrT="[文字]"/>
      <dgm:spPr/>
      <dgm:t>
        <a:bodyPr/>
        <a:lstStyle/>
        <a:p>
          <a:r>
            <a:rPr lang="en-US" dirty="0">
              <a:effectLst/>
              <a:latin typeface="+mj-lt"/>
              <a:ea typeface="微軟正黑體" panose="020B0604030504040204" pitchFamily="34" charset="-120"/>
              <a:cs typeface="Times New Roman" panose="02020603050405020304" pitchFamily="18" charset="0"/>
            </a:rPr>
            <a:t>Evidence Summaries</a:t>
          </a:r>
          <a:r>
            <a:rPr lang="zh-TW" dirty="0">
              <a:effectLst/>
              <a:latin typeface="+mj-lt"/>
              <a:ea typeface="微軟正黑體" panose="020B0604030504040204" pitchFamily="34" charset="-120"/>
              <a:cs typeface="Times New Roman" panose="02020603050405020304" pitchFamily="18" charset="0"/>
            </a:rPr>
            <a:t>實證摘錄</a:t>
          </a:r>
          <a:endParaRPr lang="zh-TW" altLang="en-US" dirty="0"/>
        </a:p>
      </dgm:t>
    </dgm:pt>
    <dgm:pt modelId="{9131EC8C-F9C4-4D9D-94D4-39399479183B}" type="parTrans" cxnId="{46072C8C-9E56-48A5-9AC0-3836EB517888}">
      <dgm:prSet/>
      <dgm:spPr/>
      <dgm:t>
        <a:bodyPr/>
        <a:lstStyle/>
        <a:p>
          <a:endParaRPr lang="zh-TW" altLang="en-US"/>
        </a:p>
      </dgm:t>
    </dgm:pt>
    <dgm:pt modelId="{F236C418-BFCF-4B67-94FD-0102219CD75E}" type="sibTrans" cxnId="{46072C8C-9E56-48A5-9AC0-3836EB517888}">
      <dgm:prSet/>
      <dgm:spPr/>
      <dgm:t>
        <a:bodyPr/>
        <a:lstStyle/>
        <a:p>
          <a:endParaRPr lang="zh-TW" altLang="en-US"/>
        </a:p>
      </dgm:t>
    </dgm:pt>
    <dgm:pt modelId="{CCEFBD22-50D5-4148-8A90-D4AEC4B4224A}">
      <dgm:prSet phldrT="[文字]" custT="1"/>
      <dgm:spPr/>
      <dgm:t>
        <a:bodyPr/>
        <a:lstStyle/>
        <a:p>
          <a:r>
            <a:rPr lang="zh-CN" altLang="en-US" sz="2400" dirty="0">
              <a:solidFill>
                <a:schemeClr val="tx1"/>
              </a:solidFill>
              <a:effectLst/>
              <a:latin typeface="Times New Roman" pitchFamily="16" charset="0"/>
              <a:ea typeface="+mn-ea"/>
              <a:cs typeface="+mn-cs"/>
            </a:rPr>
            <a:t>簡短的文摘，他們對國際上的一般醫療干預和活動的證據進行總結，它提供基於結構化的文獻和循證醫療資料庫的檢索結果提供證據總結</a:t>
          </a:r>
          <a:r>
            <a:rPr lang="zh-CN" altLang="en-US" sz="1800" dirty="0">
              <a:solidFill>
                <a:schemeClr val="tx1"/>
              </a:solidFill>
              <a:effectLst/>
              <a:latin typeface="Times New Roman" pitchFamily="16" charset="0"/>
              <a:ea typeface="+mn-ea"/>
              <a:cs typeface="+mn-cs"/>
            </a:rPr>
            <a:t>。</a:t>
          </a:r>
          <a:endParaRPr lang="zh-TW" altLang="en-US" sz="1800" dirty="0"/>
        </a:p>
      </dgm:t>
    </dgm:pt>
    <dgm:pt modelId="{F39E0987-0C86-47F7-9131-9E0D8A5836E3}" type="parTrans" cxnId="{C45EDD63-CFED-4C9E-BD2C-BF27491F01AD}">
      <dgm:prSet/>
      <dgm:spPr/>
      <dgm:t>
        <a:bodyPr/>
        <a:lstStyle/>
        <a:p>
          <a:endParaRPr lang="zh-TW" altLang="en-US"/>
        </a:p>
      </dgm:t>
    </dgm:pt>
    <dgm:pt modelId="{867D9FFA-0AD5-46C1-A8DE-440BE37FD619}" type="sibTrans" cxnId="{C45EDD63-CFED-4C9E-BD2C-BF27491F01AD}">
      <dgm:prSet/>
      <dgm:spPr/>
      <dgm:t>
        <a:bodyPr/>
        <a:lstStyle/>
        <a:p>
          <a:endParaRPr lang="zh-TW" altLang="en-US"/>
        </a:p>
      </dgm:t>
    </dgm:pt>
    <dgm:pt modelId="{9F240E9B-56A1-486A-8D8C-B67A4E2D8809}" type="pres">
      <dgm:prSet presAssocID="{492CDC2C-D544-434C-A223-D4D373583FB0}" presName="Name0" presStyleCnt="0">
        <dgm:presLayoutVars>
          <dgm:chMax/>
          <dgm:chPref/>
          <dgm:dir/>
          <dgm:animLvl val="lvl"/>
        </dgm:presLayoutVars>
      </dgm:prSet>
      <dgm:spPr/>
      <dgm:t>
        <a:bodyPr/>
        <a:lstStyle/>
        <a:p>
          <a:endParaRPr lang="zh-TW" altLang="en-US"/>
        </a:p>
      </dgm:t>
    </dgm:pt>
    <dgm:pt modelId="{A9B8D4AD-0B7E-4E97-AEC3-08F3EBA1086B}" type="pres">
      <dgm:prSet presAssocID="{004E9850-A40F-4993-9D20-450311A68861}" presName="composite" presStyleCnt="0"/>
      <dgm:spPr/>
    </dgm:pt>
    <dgm:pt modelId="{B7E7A70E-96FB-4D05-8863-34D460150559}" type="pres">
      <dgm:prSet presAssocID="{004E9850-A40F-4993-9D20-450311A68861}" presName="ParentAccentShape" presStyleLbl="trBgShp" presStyleIdx="0" presStyleCnt="2"/>
      <dgm:spPr/>
    </dgm:pt>
    <dgm:pt modelId="{4EB1E01C-89CA-4867-BDA8-2FEAACA1BEE6}" type="pres">
      <dgm:prSet presAssocID="{004E9850-A40F-4993-9D20-450311A68861}" presName="ParentText" presStyleLbl="revTx" presStyleIdx="0" presStyleCnt="2">
        <dgm:presLayoutVars>
          <dgm:chMax val="1"/>
          <dgm:chPref val="1"/>
          <dgm:bulletEnabled val="1"/>
        </dgm:presLayoutVars>
      </dgm:prSet>
      <dgm:spPr/>
      <dgm:t>
        <a:bodyPr/>
        <a:lstStyle/>
        <a:p>
          <a:endParaRPr lang="zh-TW" altLang="en-US"/>
        </a:p>
      </dgm:t>
    </dgm:pt>
    <dgm:pt modelId="{B3EDB3FA-9571-4002-B5FE-6F41B6AE214D}" type="pres">
      <dgm:prSet presAssocID="{004E9850-A40F-4993-9D20-450311A68861}" presName="ChildText" presStyleLbl="revTx" presStyleIdx="1" presStyleCnt="2">
        <dgm:presLayoutVars>
          <dgm:chMax val="0"/>
          <dgm:chPref val="0"/>
        </dgm:presLayoutVars>
      </dgm:prSet>
      <dgm:spPr/>
      <dgm:t>
        <a:bodyPr/>
        <a:lstStyle/>
        <a:p>
          <a:endParaRPr lang="zh-TW" altLang="en-US"/>
        </a:p>
      </dgm:t>
    </dgm:pt>
    <dgm:pt modelId="{88A0001F-549C-4220-AC39-74765EF30A75}" type="pres">
      <dgm:prSet presAssocID="{004E9850-A40F-4993-9D20-450311A68861}" presName="ChildAccentShape" presStyleLbl="trBgShp" presStyleIdx="1" presStyleCnt="2"/>
      <dgm:spPr/>
    </dgm:pt>
    <dgm:pt modelId="{B7050571-BEB4-4D73-B5C4-B321656B6EFA}" type="pres">
      <dgm:prSet presAssocID="{004E9850-A40F-4993-9D20-450311A68861}" presName="Image" presStyleLbl="alignImgPlace1" presStyleIdx="0" presStyleCnt="1" custScaleY="120110" custLinFactNeighborY="-10273"/>
      <dgm:spPr>
        <a:blipFill rotWithShape="1">
          <a:blip xmlns:r="http://schemas.openxmlformats.org/officeDocument/2006/relationships" r:embed="rId1"/>
          <a:stretch>
            <a:fillRect/>
          </a:stretch>
        </a:blipFill>
      </dgm:spPr>
    </dgm:pt>
  </dgm:ptLst>
  <dgm:cxnLst>
    <dgm:cxn modelId="{C45EDD63-CFED-4C9E-BD2C-BF27491F01AD}" srcId="{004E9850-A40F-4993-9D20-450311A68861}" destId="{CCEFBD22-50D5-4148-8A90-D4AEC4B4224A}" srcOrd="0" destOrd="0" parTransId="{F39E0987-0C86-47F7-9131-9E0D8A5836E3}" sibTransId="{867D9FFA-0AD5-46C1-A8DE-440BE37FD619}"/>
    <dgm:cxn modelId="{5AA80309-C6B9-4E94-9ED7-4BC3C1BCC6D9}" type="presOf" srcId="{004E9850-A40F-4993-9D20-450311A68861}" destId="{4EB1E01C-89CA-4867-BDA8-2FEAACA1BEE6}" srcOrd="0" destOrd="0" presId="urn:microsoft.com/office/officeart/2009/3/layout/SnapshotPictureList"/>
    <dgm:cxn modelId="{C0D164A8-4FB2-41AB-BA2F-8C5A760FAA39}" type="presOf" srcId="{CCEFBD22-50D5-4148-8A90-D4AEC4B4224A}" destId="{B3EDB3FA-9571-4002-B5FE-6F41B6AE214D}" srcOrd="0" destOrd="0" presId="urn:microsoft.com/office/officeart/2009/3/layout/SnapshotPictureList"/>
    <dgm:cxn modelId="{46072C8C-9E56-48A5-9AC0-3836EB517888}" srcId="{492CDC2C-D544-434C-A223-D4D373583FB0}" destId="{004E9850-A40F-4993-9D20-450311A68861}" srcOrd="0" destOrd="0" parTransId="{9131EC8C-F9C4-4D9D-94D4-39399479183B}" sibTransId="{F236C418-BFCF-4B67-94FD-0102219CD75E}"/>
    <dgm:cxn modelId="{A9F08438-2033-4D34-9002-81B043544E4F}" type="presOf" srcId="{492CDC2C-D544-434C-A223-D4D373583FB0}" destId="{9F240E9B-56A1-486A-8D8C-B67A4E2D8809}" srcOrd="0" destOrd="0" presId="urn:microsoft.com/office/officeart/2009/3/layout/SnapshotPictureList"/>
    <dgm:cxn modelId="{62029454-DF81-4519-A701-D8A431102B76}" type="presParOf" srcId="{9F240E9B-56A1-486A-8D8C-B67A4E2D8809}" destId="{A9B8D4AD-0B7E-4E97-AEC3-08F3EBA1086B}" srcOrd="0" destOrd="0" presId="urn:microsoft.com/office/officeart/2009/3/layout/SnapshotPictureList"/>
    <dgm:cxn modelId="{8286BB4B-13C8-4B76-81F3-3FBD1448ACF2}" type="presParOf" srcId="{A9B8D4AD-0B7E-4E97-AEC3-08F3EBA1086B}" destId="{B7E7A70E-96FB-4D05-8863-34D460150559}" srcOrd="0" destOrd="0" presId="urn:microsoft.com/office/officeart/2009/3/layout/SnapshotPictureList"/>
    <dgm:cxn modelId="{2AF3D04D-AB73-4B9C-818B-D4D8E35829D9}" type="presParOf" srcId="{A9B8D4AD-0B7E-4E97-AEC3-08F3EBA1086B}" destId="{4EB1E01C-89CA-4867-BDA8-2FEAACA1BEE6}" srcOrd="1" destOrd="0" presId="urn:microsoft.com/office/officeart/2009/3/layout/SnapshotPictureList"/>
    <dgm:cxn modelId="{59146AB9-0607-41FC-9477-DB709B2BBE77}" type="presParOf" srcId="{A9B8D4AD-0B7E-4E97-AEC3-08F3EBA1086B}" destId="{B3EDB3FA-9571-4002-B5FE-6F41B6AE214D}" srcOrd="2" destOrd="0" presId="urn:microsoft.com/office/officeart/2009/3/layout/SnapshotPictureList"/>
    <dgm:cxn modelId="{BAB15A27-07EC-4C66-9583-CFAA4A63A8AF}" type="presParOf" srcId="{A9B8D4AD-0B7E-4E97-AEC3-08F3EBA1086B}" destId="{88A0001F-549C-4220-AC39-74765EF30A75}" srcOrd="3" destOrd="0" presId="urn:microsoft.com/office/officeart/2009/3/layout/SnapshotPictureList"/>
    <dgm:cxn modelId="{135C0666-23B9-4A7C-86C4-A5700D9FA57F}" type="presParOf" srcId="{A9B8D4AD-0B7E-4E97-AEC3-08F3EBA1086B}" destId="{B7050571-BEB4-4D73-B5C4-B321656B6EFA}" srcOrd="4" destOrd="0" presId="urn:microsoft.com/office/officeart/2009/3/layout/SnapshotPicture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2CDC2C-D544-434C-A223-D4D373583FB0}" type="doc">
      <dgm:prSet loTypeId="urn:microsoft.com/office/officeart/2009/3/layout/SnapshotPictureList" loCatId="picture" qsTypeId="urn:microsoft.com/office/officeart/2005/8/quickstyle/simple1" qsCatId="simple" csTypeId="urn:microsoft.com/office/officeart/2005/8/colors/accent1_2" csCatId="accent1" phldr="1"/>
      <dgm:spPr/>
      <dgm:t>
        <a:bodyPr/>
        <a:lstStyle/>
        <a:p>
          <a:endParaRPr lang="zh-TW" altLang="en-US"/>
        </a:p>
      </dgm:t>
    </dgm:pt>
    <dgm:pt modelId="{004E9850-A40F-4993-9D20-450311A68861}">
      <dgm:prSet phldrT="[文字]" custT="1"/>
      <dgm:spPr/>
      <dgm:t>
        <a:bodyPr/>
        <a:lstStyle/>
        <a:p>
          <a:pPr>
            <a:lnSpc>
              <a:spcPct val="100000"/>
            </a:lnSpc>
            <a:spcAft>
              <a:spcPts val="0"/>
            </a:spcAft>
          </a:pPr>
          <a:r>
            <a:rPr lang="en-GB" sz="1600" dirty="0">
              <a:effectLst/>
              <a:latin typeface="+mj-lt"/>
              <a:ea typeface="微軟正黑體" panose="020B0604030504040204" pitchFamily="34" charset="-120"/>
              <a:cs typeface="Times New Roman" panose="02020603050405020304" pitchFamily="18" charset="0"/>
            </a:rPr>
            <a:t>Evidence-Based Recommended Practices</a:t>
          </a:r>
          <a:r>
            <a:rPr lang="zh-TW" altLang="en-US" sz="1600" dirty="0">
              <a:effectLst/>
              <a:latin typeface="+mj-lt"/>
              <a:ea typeface="微軟正黑體" panose="020B0604030504040204" pitchFamily="34" charset="-120"/>
              <a:cs typeface="Times New Roman" panose="02020603050405020304" pitchFamily="18" charset="0"/>
            </a:rPr>
            <a:t> </a:t>
          </a:r>
          <a:endParaRPr lang="en-US" altLang="zh-TW" sz="1600" dirty="0">
            <a:effectLst/>
            <a:latin typeface="+mj-lt"/>
            <a:ea typeface="微軟正黑體" panose="020B0604030504040204" pitchFamily="34" charset="-120"/>
            <a:cs typeface="Times New Roman" panose="02020603050405020304" pitchFamily="18" charset="0"/>
          </a:endParaRPr>
        </a:p>
        <a:p>
          <a:pPr>
            <a:lnSpc>
              <a:spcPct val="100000"/>
            </a:lnSpc>
            <a:spcAft>
              <a:spcPts val="0"/>
            </a:spcAft>
          </a:pPr>
          <a:r>
            <a:rPr lang="zh-TW" sz="1600" dirty="0">
              <a:effectLst/>
              <a:latin typeface="+mj-lt"/>
              <a:ea typeface="微軟正黑體" panose="020B0604030504040204" pitchFamily="34" charset="-120"/>
              <a:cs typeface="Times New Roman" panose="02020603050405020304" pitchFamily="18" charset="0"/>
            </a:rPr>
            <a:t>實證式建議實務</a:t>
          </a:r>
          <a:endParaRPr lang="zh-TW" altLang="en-US" sz="1600" dirty="0"/>
        </a:p>
      </dgm:t>
    </dgm:pt>
    <dgm:pt modelId="{9131EC8C-F9C4-4D9D-94D4-39399479183B}" type="parTrans" cxnId="{46072C8C-9E56-48A5-9AC0-3836EB517888}">
      <dgm:prSet/>
      <dgm:spPr/>
      <dgm:t>
        <a:bodyPr/>
        <a:lstStyle/>
        <a:p>
          <a:endParaRPr lang="zh-TW" altLang="en-US"/>
        </a:p>
      </dgm:t>
    </dgm:pt>
    <dgm:pt modelId="{F236C418-BFCF-4B67-94FD-0102219CD75E}" type="sibTrans" cxnId="{46072C8C-9E56-48A5-9AC0-3836EB517888}">
      <dgm:prSet/>
      <dgm:spPr/>
      <dgm:t>
        <a:bodyPr/>
        <a:lstStyle/>
        <a:p>
          <a:endParaRPr lang="zh-TW" altLang="en-US"/>
        </a:p>
      </dgm:t>
    </dgm:pt>
    <dgm:pt modelId="{CCEFBD22-50D5-4148-8A90-D4AEC4B4224A}">
      <dgm:prSet phldrT="[文字]" custT="1"/>
      <dgm:spPr/>
      <dgm:t>
        <a:bodyPr/>
        <a:lstStyle/>
        <a:p>
          <a:r>
            <a:rPr lang="zh-TW" altLang="en-US" sz="2400" dirty="0">
              <a:solidFill>
                <a:schemeClr val="tx1"/>
              </a:solidFill>
              <a:effectLst/>
              <a:latin typeface="Times New Roman" pitchFamily="16" charset="0"/>
              <a:ea typeface="+mn-ea"/>
              <a:cs typeface="+mn-cs"/>
            </a:rPr>
            <a:t>實</a:t>
          </a:r>
          <a:r>
            <a:rPr lang="zh-CN" altLang="en-US" sz="2400" dirty="0">
              <a:solidFill>
                <a:schemeClr val="tx1"/>
              </a:solidFill>
              <a:effectLst/>
              <a:latin typeface="Times New Roman" pitchFamily="16" charset="0"/>
              <a:ea typeface="+mn-ea"/>
              <a:cs typeface="+mn-cs"/>
            </a:rPr>
            <a:t>證</a:t>
          </a:r>
          <a:r>
            <a:rPr lang="zh-TW" altLang="en-US" sz="2400" dirty="0">
              <a:solidFill>
                <a:schemeClr val="tx1"/>
              </a:solidFill>
              <a:effectLst/>
              <a:latin typeface="Times New Roman" pitchFamily="16" charset="0"/>
              <a:ea typeface="+mn-ea"/>
              <a:cs typeface="+mn-cs"/>
            </a:rPr>
            <a:t>建議實務</a:t>
          </a:r>
          <a:r>
            <a:rPr lang="zh-CN" altLang="en-US" sz="2400" dirty="0">
              <a:solidFill>
                <a:schemeClr val="tx1"/>
              </a:solidFill>
              <a:effectLst/>
              <a:latin typeface="Times New Roman" pitchFamily="16" charset="0"/>
              <a:ea typeface="+mn-ea"/>
              <a:cs typeface="+mn-cs"/>
            </a:rPr>
            <a:t>是第一種類型的出版物。它描述了某些臨床主題的一般治療或程</a:t>
          </a:r>
          <a:r>
            <a:rPr lang="zh-TW" altLang="en-US" sz="2400" dirty="0">
              <a:solidFill>
                <a:schemeClr val="tx1"/>
              </a:solidFill>
              <a:effectLst/>
              <a:latin typeface="Times New Roman" pitchFamily="16" charset="0"/>
              <a:ea typeface="+mn-ea"/>
              <a:cs typeface="+mn-cs"/>
            </a:rPr>
            <a:t>序</a:t>
          </a:r>
          <a:r>
            <a:rPr lang="zh-CN" altLang="en-US" sz="2400" dirty="0">
              <a:solidFill>
                <a:schemeClr val="tx1"/>
              </a:solidFill>
              <a:effectLst/>
              <a:latin typeface="Times New Roman" pitchFamily="16" charset="0"/>
              <a:ea typeface="+mn-ea"/>
              <a:cs typeface="+mn-cs"/>
            </a:rPr>
            <a:t>並建議處理方法。</a:t>
          </a:r>
          <a:endParaRPr lang="zh-TW" altLang="en-US" sz="1800" dirty="0"/>
        </a:p>
      </dgm:t>
    </dgm:pt>
    <dgm:pt modelId="{F39E0987-0C86-47F7-9131-9E0D8A5836E3}" type="parTrans" cxnId="{C45EDD63-CFED-4C9E-BD2C-BF27491F01AD}">
      <dgm:prSet/>
      <dgm:spPr/>
      <dgm:t>
        <a:bodyPr/>
        <a:lstStyle/>
        <a:p>
          <a:endParaRPr lang="zh-TW" altLang="en-US"/>
        </a:p>
      </dgm:t>
    </dgm:pt>
    <dgm:pt modelId="{867D9FFA-0AD5-46C1-A8DE-440BE37FD619}" type="sibTrans" cxnId="{C45EDD63-CFED-4C9E-BD2C-BF27491F01AD}">
      <dgm:prSet/>
      <dgm:spPr/>
      <dgm:t>
        <a:bodyPr/>
        <a:lstStyle/>
        <a:p>
          <a:endParaRPr lang="zh-TW" altLang="en-US"/>
        </a:p>
      </dgm:t>
    </dgm:pt>
    <dgm:pt modelId="{9F240E9B-56A1-486A-8D8C-B67A4E2D8809}" type="pres">
      <dgm:prSet presAssocID="{492CDC2C-D544-434C-A223-D4D373583FB0}" presName="Name0" presStyleCnt="0">
        <dgm:presLayoutVars>
          <dgm:chMax/>
          <dgm:chPref/>
          <dgm:dir/>
          <dgm:animLvl val="lvl"/>
        </dgm:presLayoutVars>
      </dgm:prSet>
      <dgm:spPr/>
      <dgm:t>
        <a:bodyPr/>
        <a:lstStyle/>
        <a:p>
          <a:endParaRPr lang="zh-TW" altLang="en-US"/>
        </a:p>
      </dgm:t>
    </dgm:pt>
    <dgm:pt modelId="{A9B8D4AD-0B7E-4E97-AEC3-08F3EBA1086B}" type="pres">
      <dgm:prSet presAssocID="{004E9850-A40F-4993-9D20-450311A68861}" presName="composite" presStyleCnt="0"/>
      <dgm:spPr/>
    </dgm:pt>
    <dgm:pt modelId="{B7E7A70E-96FB-4D05-8863-34D460150559}" type="pres">
      <dgm:prSet presAssocID="{004E9850-A40F-4993-9D20-450311A68861}" presName="ParentAccentShape" presStyleLbl="trBgShp" presStyleIdx="0" presStyleCnt="2"/>
      <dgm:spPr/>
    </dgm:pt>
    <dgm:pt modelId="{4EB1E01C-89CA-4867-BDA8-2FEAACA1BEE6}" type="pres">
      <dgm:prSet presAssocID="{004E9850-A40F-4993-9D20-450311A68861}" presName="ParentText" presStyleLbl="revTx" presStyleIdx="0" presStyleCnt="2" custLinFactNeighborX="575" custLinFactNeighborY="25482">
        <dgm:presLayoutVars>
          <dgm:chMax val="1"/>
          <dgm:chPref val="1"/>
          <dgm:bulletEnabled val="1"/>
        </dgm:presLayoutVars>
      </dgm:prSet>
      <dgm:spPr/>
      <dgm:t>
        <a:bodyPr/>
        <a:lstStyle/>
        <a:p>
          <a:endParaRPr lang="zh-TW" altLang="en-US"/>
        </a:p>
      </dgm:t>
    </dgm:pt>
    <dgm:pt modelId="{B3EDB3FA-9571-4002-B5FE-6F41B6AE214D}" type="pres">
      <dgm:prSet presAssocID="{004E9850-A40F-4993-9D20-450311A68861}" presName="ChildText" presStyleLbl="revTx" presStyleIdx="1" presStyleCnt="2">
        <dgm:presLayoutVars>
          <dgm:chMax val="0"/>
          <dgm:chPref val="0"/>
        </dgm:presLayoutVars>
      </dgm:prSet>
      <dgm:spPr/>
      <dgm:t>
        <a:bodyPr/>
        <a:lstStyle/>
        <a:p>
          <a:endParaRPr lang="zh-TW" altLang="en-US"/>
        </a:p>
      </dgm:t>
    </dgm:pt>
    <dgm:pt modelId="{88A0001F-549C-4220-AC39-74765EF30A75}" type="pres">
      <dgm:prSet presAssocID="{004E9850-A40F-4993-9D20-450311A68861}" presName="ChildAccentShape" presStyleLbl="trBgShp" presStyleIdx="1" presStyleCnt="2"/>
      <dgm:spPr/>
    </dgm:pt>
    <dgm:pt modelId="{B7050571-BEB4-4D73-B5C4-B321656B6EFA}" type="pres">
      <dgm:prSet presAssocID="{004E9850-A40F-4993-9D20-450311A68861}" presName="Image" presStyleLbl="alignImgPlace1" presStyleIdx="0" presStyleCnt="1" custScaleY="120110" custLinFactNeighborY="-10273"/>
      <dgm:spPr>
        <a:blipFill rotWithShape="1">
          <a:blip xmlns:r="http://schemas.openxmlformats.org/officeDocument/2006/relationships" r:embed="rId1"/>
          <a:stretch>
            <a:fillRect/>
          </a:stretch>
        </a:blipFill>
      </dgm:spPr>
    </dgm:pt>
  </dgm:ptLst>
  <dgm:cxnLst>
    <dgm:cxn modelId="{C45EDD63-CFED-4C9E-BD2C-BF27491F01AD}" srcId="{004E9850-A40F-4993-9D20-450311A68861}" destId="{CCEFBD22-50D5-4148-8A90-D4AEC4B4224A}" srcOrd="0" destOrd="0" parTransId="{F39E0987-0C86-47F7-9131-9E0D8A5836E3}" sibTransId="{867D9FFA-0AD5-46C1-A8DE-440BE37FD619}"/>
    <dgm:cxn modelId="{9003EE5B-C387-4BDF-8CA4-1418D25F0258}" type="presOf" srcId="{CCEFBD22-50D5-4148-8A90-D4AEC4B4224A}" destId="{B3EDB3FA-9571-4002-B5FE-6F41B6AE214D}" srcOrd="0" destOrd="0" presId="urn:microsoft.com/office/officeart/2009/3/layout/SnapshotPictureList"/>
    <dgm:cxn modelId="{CBCACB12-CB8C-4D16-A8FD-9ECAEF2356D1}" type="presOf" srcId="{004E9850-A40F-4993-9D20-450311A68861}" destId="{4EB1E01C-89CA-4867-BDA8-2FEAACA1BEE6}" srcOrd="0" destOrd="0" presId="urn:microsoft.com/office/officeart/2009/3/layout/SnapshotPictureList"/>
    <dgm:cxn modelId="{46072C8C-9E56-48A5-9AC0-3836EB517888}" srcId="{492CDC2C-D544-434C-A223-D4D373583FB0}" destId="{004E9850-A40F-4993-9D20-450311A68861}" srcOrd="0" destOrd="0" parTransId="{9131EC8C-F9C4-4D9D-94D4-39399479183B}" sibTransId="{F236C418-BFCF-4B67-94FD-0102219CD75E}"/>
    <dgm:cxn modelId="{B1263873-83B8-41DF-8679-762B3F055A21}" type="presOf" srcId="{492CDC2C-D544-434C-A223-D4D373583FB0}" destId="{9F240E9B-56A1-486A-8D8C-B67A4E2D8809}" srcOrd="0" destOrd="0" presId="urn:microsoft.com/office/officeart/2009/3/layout/SnapshotPictureList"/>
    <dgm:cxn modelId="{BC21ED71-8E6D-41FE-BE6A-7BEC3CD34FE7}" type="presParOf" srcId="{9F240E9B-56A1-486A-8D8C-B67A4E2D8809}" destId="{A9B8D4AD-0B7E-4E97-AEC3-08F3EBA1086B}" srcOrd="0" destOrd="0" presId="urn:microsoft.com/office/officeart/2009/3/layout/SnapshotPictureList"/>
    <dgm:cxn modelId="{EC527E4D-F127-4462-A21A-5B74C4DC4D0F}" type="presParOf" srcId="{A9B8D4AD-0B7E-4E97-AEC3-08F3EBA1086B}" destId="{B7E7A70E-96FB-4D05-8863-34D460150559}" srcOrd="0" destOrd="0" presId="urn:microsoft.com/office/officeart/2009/3/layout/SnapshotPictureList"/>
    <dgm:cxn modelId="{72EBD176-19F1-4D85-87B1-86F3901BE2E9}" type="presParOf" srcId="{A9B8D4AD-0B7E-4E97-AEC3-08F3EBA1086B}" destId="{4EB1E01C-89CA-4867-BDA8-2FEAACA1BEE6}" srcOrd="1" destOrd="0" presId="urn:microsoft.com/office/officeart/2009/3/layout/SnapshotPictureList"/>
    <dgm:cxn modelId="{E3742EFD-444F-4A82-8FAF-D9D234FDB1B1}" type="presParOf" srcId="{A9B8D4AD-0B7E-4E97-AEC3-08F3EBA1086B}" destId="{B3EDB3FA-9571-4002-B5FE-6F41B6AE214D}" srcOrd="2" destOrd="0" presId="urn:microsoft.com/office/officeart/2009/3/layout/SnapshotPictureList"/>
    <dgm:cxn modelId="{E915CAE2-AB46-4437-B68E-787B102F71CA}" type="presParOf" srcId="{A9B8D4AD-0B7E-4E97-AEC3-08F3EBA1086B}" destId="{88A0001F-549C-4220-AC39-74765EF30A75}" srcOrd="3" destOrd="0" presId="urn:microsoft.com/office/officeart/2009/3/layout/SnapshotPictureList"/>
    <dgm:cxn modelId="{6E3E32D9-34AD-4F7A-B802-35D1A1004638}" type="presParOf" srcId="{A9B8D4AD-0B7E-4E97-AEC3-08F3EBA1086B}" destId="{B7050571-BEB4-4D73-B5C4-B321656B6EFA}" srcOrd="4" destOrd="0" presId="urn:microsoft.com/office/officeart/2009/3/layout/SnapshotPicture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2CDC2C-D544-434C-A223-D4D373583FB0}" type="doc">
      <dgm:prSet loTypeId="urn:microsoft.com/office/officeart/2009/3/layout/SnapshotPictureList" loCatId="picture" qsTypeId="urn:microsoft.com/office/officeart/2005/8/quickstyle/simple1" qsCatId="simple" csTypeId="urn:microsoft.com/office/officeart/2005/8/colors/accent1_2" csCatId="accent1" phldr="1"/>
      <dgm:spPr/>
      <dgm:t>
        <a:bodyPr/>
        <a:lstStyle/>
        <a:p>
          <a:endParaRPr lang="zh-TW" altLang="en-US"/>
        </a:p>
      </dgm:t>
    </dgm:pt>
    <dgm:pt modelId="{004E9850-A40F-4993-9D20-450311A68861}">
      <dgm:prSet phldrT="[文字]" custT="1"/>
      <dgm:spPr/>
      <dgm:t>
        <a:bodyPr/>
        <a:lstStyle/>
        <a:p>
          <a:pPr>
            <a:lnSpc>
              <a:spcPct val="100000"/>
            </a:lnSpc>
            <a:spcAft>
              <a:spcPts val="0"/>
            </a:spcAft>
          </a:pPr>
          <a:r>
            <a:rPr lang="en-GB" sz="1600" dirty="0">
              <a:effectLst/>
              <a:latin typeface="+mj-lt"/>
              <a:ea typeface="微軟正黑體" panose="020B0604030504040204" pitchFamily="34" charset="-120"/>
              <a:cs typeface="Times New Roman" panose="02020603050405020304" pitchFamily="18" charset="0"/>
            </a:rPr>
            <a:t>Best Practice Information Sheet</a:t>
          </a:r>
          <a:endParaRPr lang="zh-TW" sz="1600" dirty="0">
            <a:effectLst/>
            <a:latin typeface="+mj-lt"/>
            <a:ea typeface="微軟正黑體" panose="020B0604030504040204" pitchFamily="34" charset="-120"/>
            <a:cs typeface="Times New Roman" panose="02020603050405020304" pitchFamily="18" charset="0"/>
          </a:endParaRPr>
        </a:p>
        <a:p>
          <a:pPr>
            <a:lnSpc>
              <a:spcPct val="100000"/>
            </a:lnSpc>
            <a:spcAft>
              <a:spcPts val="0"/>
            </a:spcAft>
          </a:pPr>
          <a:r>
            <a:rPr lang="zh-TW" sz="1600" dirty="0">
              <a:effectLst/>
              <a:latin typeface="+mj-lt"/>
              <a:ea typeface="微軟正黑體" panose="020B0604030504040204" pitchFamily="34" charset="-120"/>
              <a:cs typeface="Times New Roman" panose="02020603050405020304" pitchFamily="18" charset="0"/>
            </a:rPr>
            <a:t>最佳實務資訊表</a:t>
          </a:r>
          <a:endParaRPr lang="zh-TW" altLang="en-US" sz="1600" dirty="0"/>
        </a:p>
      </dgm:t>
    </dgm:pt>
    <dgm:pt modelId="{9131EC8C-F9C4-4D9D-94D4-39399479183B}" type="parTrans" cxnId="{46072C8C-9E56-48A5-9AC0-3836EB517888}">
      <dgm:prSet/>
      <dgm:spPr/>
      <dgm:t>
        <a:bodyPr/>
        <a:lstStyle/>
        <a:p>
          <a:endParaRPr lang="zh-TW" altLang="en-US"/>
        </a:p>
      </dgm:t>
    </dgm:pt>
    <dgm:pt modelId="{F236C418-BFCF-4B67-94FD-0102219CD75E}" type="sibTrans" cxnId="{46072C8C-9E56-48A5-9AC0-3836EB517888}">
      <dgm:prSet/>
      <dgm:spPr/>
      <dgm:t>
        <a:bodyPr/>
        <a:lstStyle/>
        <a:p>
          <a:endParaRPr lang="zh-TW" altLang="en-US"/>
        </a:p>
      </dgm:t>
    </dgm:pt>
    <dgm:pt modelId="{CCEFBD22-50D5-4148-8A90-D4AEC4B4224A}">
      <dgm:prSet phldrT="[文字]" custT="1"/>
      <dgm:spPr/>
      <dgm:t>
        <a:bodyPr/>
        <a:lstStyle/>
        <a:p>
          <a:r>
            <a:rPr lang="zh-CN" altLang="en-US" sz="2000" dirty="0">
              <a:solidFill>
                <a:schemeClr val="tx1"/>
              </a:solidFill>
              <a:effectLst/>
              <a:latin typeface="Times New Roman" pitchFamily="16" charset="0"/>
              <a:ea typeface="+mn-ea"/>
              <a:cs typeface="+mn-cs"/>
            </a:rPr>
            <a:t>最佳實</a:t>
          </a:r>
          <a:r>
            <a:rPr lang="zh-TW" altLang="en-US" sz="2000" dirty="0">
              <a:solidFill>
                <a:schemeClr val="tx1"/>
              </a:solidFill>
              <a:effectLst/>
              <a:latin typeface="Times New Roman" pitchFamily="16" charset="0"/>
              <a:ea typeface="+mn-ea"/>
              <a:cs typeface="+mn-cs"/>
            </a:rPr>
            <a:t>務</a:t>
          </a:r>
          <a:r>
            <a:rPr lang="zh-CN" altLang="en-US" sz="2000" dirty="0">
              <a:solidFill>
                <a:schemeClr val="tx1"/>
              </a:solidFill>
              <a:effectLst/>
              <a:latin typeface="Times New Roman" pitchFamily="16" charset="0"/>
              <a:ea typeface="+mn-ea"/>
              <a:cs typeface="+mn-cs"/>
            </a:rPr>
            <a:t>資訊</a:t>
          </a:r>
          <a:r>
            <a:rPr lang="zh-TW" altLang="en-US" sz="2000" dirty="0">
              <a:solidFill>
                <a:schemeClr val="tx1"/>
              </a:solidFill>
              <a:effectLst/>
              <a:latin typeface="Times New Roman" pitchFamily="16" charset="0"/>
              <a:ea typeface="+mn-ea"/>
              <a:cs typeface="+mn-cs"/>
            </a:rPr>
            <a:t>表</a:t>
          </a:r>
          <a:r>
            <a:rPr lang="en-US" altLang="zh-TW" sz="2000" dirty="0">
              <a:solidFill>
                <a:schemeClr val="tx1"/>
              </a:solidFill>
              <a:effectLst/>
              <a:latin typeface="Times New Roman" pitchFamily="16" charset="0"/>
              <a:ea typeface="+mn-ea"/>
              <a:cs typeface="+mn-cs"/>
            </a:rPr>
            <a:t>(BPIS)</a:t>
          </a:r>
          <a:r>
            <a:rPr lang="zh-CN" altLang="en-US" sz="2000" dirty="0">
              <a:solidFill>
                <a:schemeClr val="tx1"/>
              </a:solidFill>
              <a:effectLst/>
              <a:latin typeface="Times New Roman" pitchFamily="16" charset="0"/>
              <a:ea typeface="+mn-ea"/>
              <a:cs typeface="+mn-cs"/>
            </a:rPr>
            <a:t>是易於閱讀和理解的指南，是基於系統綜述中的結果和建議的。</a:t>
          </a:r>
          <a:r>
            <a:rPr lang="en-US" altLang="zh-CN" sz="2000" dirty="0">
              <a:solidFill>
                <a:schemeClr val="tx1"/>
              </a:solidFill>
              <a:effectLst/>
              <a:latin typeface="Times New Roman" pitchFamily="16" charset="0"/>
              <a:ea typeface="+mn-ea"/>
              <a:cs typeface="+mn-cs"/>
            </a:rPr>
            <a:t>BPIS</a:t>
          </a:r>
          <a:r>
            <a:rPr lang="zh-CN" altLang="en-US" sz="2000" dirty="0">
              <a:solidFill>
                <a:schemeClr val="tx1"/>
              </a:solidFill>
              <a:effectLst/>
              <a:latin typeface="Times New Roman" pitchFamily="16" charset="0"/>
              <a:ea typeface="+mn-ea"/>
              <a:cs typeface="+mn-cs"/>
            </a:rPr>
            <a:t>很容易分發給醫療工作者，讓他們快速地訪問從大量文獻中收集整理出來的關鍵問題和建議。</a:t>
          </a:r>
          <a:endParaRPr lang="zh-TW" altLang="en-US" sz="2000" dirty="0"/>
        </a:p>
      </dgm:t>
    </dgm:pt>
    <dgm:pt modelId="{F39E0987-0C86-47F7-9131-9E0D8A5836E3}" type="parTrans" cxnId="{C45EDD63-CFED-4C9E-BD2C-BF27491F01AD}">
      <dgm:prSet/>
      <dgm:spPr/>
      <dgm:t>
        <a:bodyPr/>
        <a:lstStyle/>
        <a:p>
          <a:endParaRPr lang="zh-TW" altLang="en-US"/>
        </a:p>
      </dgm:t>
    </dgm:pt>
    <dgm:pt modelId="{867D9FFA-0AD5-46C1-A8DE-440BE37FD619}" type="sibTrans" cxnId="{C45EDD63-CFED-4C9E-BD2C-BF27491F01AD}">
      <dgm:prSet/>
      <dgm:spPr/>
      <dgm:t>
        <a:bodyPr/>
        <a:lstStyle/>
        <a:p>
          <a:endParaRPr lang="zh-TW" altLang="en-US"/>
        </a:p>
      </dgm:t>
    </dgm:pt>
    <dgm:pt modelId="{9F240E9B-56A1-486A-8D8C-B67A4E2D8809}" type="pres">
      <dgm:prSet presAssocID="{492CDC2C-D544-434C-A223-D4D373583FB0}" presName="Name0" presStyleCnt="0">
        <dgm:presLayoutVars>
          <dgm:chMax/>
          <dgm:chPref/>
          <dgm:dir/>
          <dgm:animLvl val="lvl"/>
        </dgm:presLayoutVars>
      </dgm:prSet>
      <dgm:spPr/>
      <dgm:t>
        <a:bodyPr/>
        <a:lstStyle/>
        <a:p>
          <a:endParaRPr lang="zh-TW" altLang="en-US"/>
        </a:p>
      </dgm:t>
    </dgm:pt>
    <dgm:pt modelId="{A9B8D4AD-0B7E-4E97-AEC3-08F3EBA1086B}" type="pres">
      <dgm:prSet presAssocID="{004E9850-A40F-4993-9D20-450311A68861}" presName="composite" presStyleCnt="0"/>
      <dgm:spPr/>
    </dgm:pt>
    <dgm:pt modelId="{B7E7A70E-96FB-4D05-8863-34D460150559}" type="pres">
      <dgm:prSet presAssocID="{004E9850-A40F-4993-9D20-450311A68861}" presName="ParentAccentShape" presStyleLbl="trBgShp" presStyleIdx="0" presStyleCnt="2"/>
      <dgm:spPr/>
    </dgm:pt>
    <dgm:pt modelId="{4EB1E01C-89CA-4867-BDA8-2FEAACA1BEE6}" type="pres">
      <dgm:prSet presAssocID="{004E9850-A40F-4993-9D20-450311A68861}" presName="ParentText" presStyleLbl="revTx" presStyleIdx="0" presStyleCnt="2" custLinFactNeighborX="575" custLinFactNeighborY="25482">
        <dgm:presLayoutVars>
          <dgm:chMax val="1"/>
          <dgm:chPref val="1"/>
          <dgm:bulletEnabled val="1"/>
        </dgm:presLayoutVars>
      </dgm:prSet>
      <dgm:spPr/>
      <dgm:t>
        <a:bodyPr/>
        <a:lstStyle/>
        <a:p>
          <a:endParaRPr lang="zh-TW" altLang="en-US"/>
        </a:p>
      </dgm:t>
    </dgm:pt>
    <dgm:pt modelId="{B3EDB3FA-9571-4002-B5FE-6F41B6AE214D}" type="pres">
      <dgm:prSet presAssocID="{004E9850-A40F-4993-9D20-450311A68861}" presName="ChildText" presStyleLbl="revTx" presStyleIdx="1" presStyleCnt="2">
        <dgm:presLayoutVars>
          <dgm:chMax val="0"/>
          <dgm:chPref val="0"/>
        </dgm:presLayoutVars>
      </dgm:prSet>
      <dgm:spPr/>
      <dgm:t>
        <a:bodyPr/>
        <a:lstStyle/>
        <a:p>
          <a:endParaRPr lang="zh-TW" altLang="en-US"/>
        </a:p>
      </dgm:t>
    </dgm:pt>
    <dgm:pt modelId="{88A0001F-549C-4220-AC39-74765EF30A75}" type="pres">
      <dgm:prSet presAssocID="{004E9850-A40F-4993-9D20-450311A68861}" presName="ChildAccentShape" presStyleLbl="trBgShp" presStyleIdx="1" presStyleCnt="2"/>
      <dgm:spPr/>
    </dgm:pt>
    <dgm:pt modelId="{B7050571-BEB4-4D73-B5C4-B321656B6EFA}" type="pres">
      <dgm:prSet presAssocID="{004E9850-A40F-4993-9D20-450311A68861}" presName="Image" presStyleLbl="alignImgPlace1" presStyleIdx="0" presStyleCnt="1" custScaleY="120110" custLinFactNeighborY="-10273"/>
      <dgm:spPr>
        <a:blipFill rotWithShape="1">
          <a:blip xmlns:r="http://schemas.openxmlformats.org/officeDocument/2006/relationships" r:embed="rId1"/>
          <a:stretch>
            <a:fillRect/>
          </a:stretch>
        </a:blipFill>
      </dgm:spPr>
    </dgm:pt>
  </dgm:ptLst>
  <dgm:cxnLst>
    <dgm:cxn modelId="{C45EDD63-CFED-4C9E-BD2C-BF27491F01AD}" srcId="{004E9850-A40F-4993-9D20-450311A68861}" destId="{CCEFBD22-50D5-4148-8A90-D4AEC4B4224A}" srcOrd="0" destOrd="0" parTransId="{F39E0987-0C86-47F7-9131-9E0D8A5836E3}" sibTransId="{867D9FFA-0AD5-46C1-A8DE-440BE37FD619}"/>
    <dgm:cxn modelId="{6B7EF4CA-EA4A-44F3-BBC7-47373761A0C7}" type="presOf" srcId="{492CDC2C-D544-434C-A223-D4D373583FB0}" destId="{9F240E9B-56A1-486A-8D8C-B67A4E2D8809}" srcOrd="0" destOrd="0" presId="urn:microsoft.com/office/officeart/2009/3/layout/SnapshotPictureList"/>
    <dgm:cxn modelId="{FB0F0988-9688-4DF8-B0F5-6F31BB674FB6}" type="presOf" srcId="{CCEFBD22-50D5-4148-8A90-D4AEC4B4224A}" destId="{B3EDB3FA-9571-4002-B5FE-6F41B6AE214D}" srcOrd="0" destOrd="0" presId="urn:microsoft.com/office/officeart/2009/3/layout/SnapshotPictureList"/>
    <dgm:cxn modelId="{9F1466CB-4256-495D-BC70-872B61E94FD9}" type="presOf" srcId="{004E9850-A40F-4993-9D20-450311A68861}" destId="{4EB1E01C-89CA-4867-BDA8-2FEAACA1BEE6}" srcOrd="0" destOrd="0" presId="urn:microsoft.com/office/officeart/2009/3/layout/SnapshotPictureList"/>
    <dgm:cxn modelId="{46072C8C-9E56-48A5-9AC0-3836EB517888}" srcId="{492CDC2C-D544-434C-A223-D4D373583FB0}" destId="{004E9850-A40F-4993-9D20-450311A68861}" srcOrd="0" destOrd="0" parTransId="{9131EC8C-F9C4-4D9D-94D4-39399479183B}" sibTransId="{F236C418-BFCF-4B67-94FD-0102219CD75E}"/>
    <dgm:cxn modelId="{71F6F564-053E-46B6-9DCD-A91DC6CD7775}" type="presParOf" srcId="{9F240E9B-56A1-486A-8D8C-B67A4E2D8809}" destId="{A9B8D4AD-0B7E-4E97-AEC3-08F3EBA1086B}" srcOrd="0" destOrd="0" presId="urn:microsoft.com/office/officeart/2009/3/layout/SnapshotPictureList"/>
    <dgm:cxn modelId="{D0A9DA82-3CD4-4CD7-B982-AF144E3A298F}" type="presParOf" srcId="{A9B8D4AD-0B7E-4E97-AEC3-08F3EBA1086B}" destId="{B7E7A70E-96FB-4D05-8863-34D460150559}" srcOrd="0" destOrd="0" presId="urn:microsoft.com/office/officeart/2009/3/layout/SnapshotPictureList"/>
    <dgm:cxn modelId="{DE1E6D7A-1E5A-483F-A129-A919B691DDA0}" type="presParOf" srcId="{A9B8D4AD-0B7E-4E97-AEC3-08F3EBA1086B}" destId="{4EB1E01C-89CA-4867-BDA8-2FEAACA1BEE6}" srcOrd="1" destOrd="0" presId="urn:microsoft.com/office/officeart/2009/3/layout/SnapshotPictureList"/>
    <dgm:cxn modelId="{77275C88-0028-4608-A500-35D57B002F6B}" type="presParOf" srcId="{A9B8D4AD-0B7E-4E97-AEC3-08F3EBA1086B}" destId="{B3EDB3FA-9571-4002-B5FE-6F41B6AE214D}" srcOrd="2" destOrd="0" presId="urn:microsoft.com/office/officeart/2009/3/layout/SnapshotPictureList"/>
    <dgm:cxn modelId="{4841F4BD-8986-42E6-8B0D-722D5B3497B3}" type="presParOf" srcId="{A9B8D4AD-0B7E-4E97-AEC3-08F3EBA1086B}" destId="{88A0001F-549C-4220-AC39-74765EF30A75}" srcOrd="3" destOrd="0" presId="urn:microsoft.com/office/officeart/2009/3/layout/SnapshotPictureList"/>
    <dgm:cxn modelId="{55A7E20C-03C4-4331-9ED5-0B3D4CBAEA36}" type="presParOf" srcId="{A9B8D4AD-0B7E-4E97-AEC3-08F3EBA1086B}" destId="{B7050571-BEB4-4D73-B5C4-B321656B6EFA}" srcOrd="4" destOrd="0" presId="urn:microsoft.com/office/officeart/2009/3/layout/SnapshotPicture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2CDC2C-D544-434C-A223-D4D373583FB0}" type="doc">
      <dgm:prSet loTypeId="urn:microsoft.com/office/officeart/2009/3/layout/SnapshotPictureList" loCatId="picture" qsTypeId="urn:microsoft.com/office/officeart/2005/8/quickstyle/simple1" qsCatId="simple" csTypeId="urn:microsoft.com/office/officeart/2005/8/colors/accent1_2" csCatId="accent1" phldr="1"/>
      <dgm:spPr/>
      <dgm:t>
        <a:bodyPr/>
        <a:lstStyle/>
        <a:p>
          <a:endParaRPr lang="zh-TW" altLang="en-US"/>
        </a:p>
      </dgm:t>
    </dgm:pt>
    <dgm:pt modelId="{004E9850-A40F-4993-9D20-450311A68861}">
      <dgm:prSet phldrT="[文字]" custT="1"/>
      <dgm:spPr/>
      <dgm:t>
        <a:bodyPr/>
        <a:lstStyle/>
        <a:p>
          <a:pPr>
            <a:lnSpc>
              <a:spcPct val="100000"/>
            </a:lnSpc>
            <a:spcAft>
              <a:spcPts val="0"/>
            </a:spcAft>
          </a:pPr>
          <a:r>
            <a:rPr lang="en-GB" sz="1600" dirty="0">
              <a:effectLst/>
              <a:latin typeface="+mj-lt"/>
              <a:ea typeface="微軟正黑體" panose="020B0604030504040204" pitchFamily="34" charset="-120"/>
              <a:cs typeface="Times New Roman" panose="02020603050405020304" pitchFamily="18" charset="0"/>
            </a:rPr>
            <a:t>Consumer Information Sheets</a:t>
          </a:r>
          <a:endParaRPr lang="zh-TW" sz="1600" dirty="0">
            <a:effectLst/>
            <a:latin typeface="+mj-lt"/>
            <a:ea typeface="微軟正黑體" panose="020B0604030504040204" pitchFamily="34" charset="-120"/>
            <a:cs typeface="Times New Roman" panose="02020603050405020304" pitchFamily="18" charset="0"/>
          </a:endParaRPr>
        </a:p>
        <a:p>
          <a:pPr>
            <a:lnSpc>
              <a:spcPct val="100000"/>
            </a:lnSpc>
            <a:spcAft>
              <a:spcPts val="0"/>
            </a:spcAft>
          </a:pPr>
          <a:r>
            <a:rPr lang="zh-CN" altLang="en-US" sz="1600" dirty="0">
              <a:solidFill>
                <a:schemeClr val="tx1"/>
              </a:solidFill>
              <a:effectLst/>
              <a:latin typeface="Times New Roman" pitchFamily="16" charset="0"/>
              <a:ea typeface="+mn-ea"/>
              <a:cs typeface="+mn-cs"/>
            </a:rPr>
            <a:t>患者資訊單</a:t>
          </a:r>
          <a:endParaRPr lang="zh-TW" altLang="en-US" sz="1600" dirty="0"/>
        </a:p>
      </dgm:t>
    </dgm:pt>
    <dgm:pt modelId="{9131EC8C-F9C4-4D9D-94D4-39399479183B}" type="parTrans" cxnId="{46072C8C-9E56-48A5-9AC0-3836EB517888}">
      <dgm:prSet/>
      <dgm:spPr/>
      <dgm:t>
        <a:bodyPr/>
        <a:lstStyle/>
        <a:p>
          <a:endParaRPr lang="zh-TW" altLang="en-US"/>
        </a:p>
      </dgm:t>
    </dgm:pt>
    <dgm:pt modelId="{F236C418-BFCF-4B67-94FD-0102219CD75E}" type="sibTrans" cxnId="{46072C8C-9E56-48A5-9AC0-3836EB517888}">
      <dgm:prSet/>
      <dgm:spPr/>
      <dgm:t>
        <a:bodyPr/>
        <a:lstStyle/>
        <a:p>
          <a:endParaRPr lang="zh-TW" altLang="en-US"/>
        </a:p>
      </dgm:t>
    </dgm:pt>
    <dgm:pt modelId="{CCEFBD22-50D5-4148-8A90-D4AEC4B4224A}">
      <dgm:prSet phldrT="[文字]" custT="1"/>
      <dgm:spPr/>
      <dgm:t>
        <a:bodyPr/>
        <a:lstStyle/>
        <a:p>
          <a:r>
            <a:rPr lang="zh-CN" altLang="en-US" sz="2000" dirty="0">
              <a:solidFill>
                <a:schemeClr val="tx1"/>
              </a:solidFill>
              <a:effectLst/>
              <a:latin typeface="Times New Roman" pitchFamily="16" charset="0"/>
              <a:ea typeface="+mn-ea"/>
              <a:cs typeface="+mn-cs"/>
            </a:rPr>
            <a:t>患者資訊單基於</a:t>
          </a:r>
          <a:r>
            <a:rPr lang="en-US" altLang="zh-CN" sz="2000" dirty="0">
              <a:solidFill>
                <a:schemeClr val="tx1"/>
              </a:solidFill>
              <a:effectLst/>
              <a:latin typeface="Times New Roman" pitchFamily="16" charset="0"/>
              <a:ea typeface="+mn-ea"/>
              <a:cs typeface="+mn-cs"/>
            </a:rPr>
            <a:t>JBI</a:t>
          </a:r>
          <a:r>
            <a:rPr lang="zh-CN" altLang="en-US" sz="2000" dirty="0">
              <a:solidFill>
                <a:schemeClr val="tx1"/>
              </a:solidFill>
              <a:effectLst/>
              <a:latin typeface="Times New Roman" pitchFamily="16" charset="0"/>
              <a:ea typeface="+mn-ea"/>
              <a:cs typeface="+mn-cs"/>
            </a:rPr>
            <a:t>的證據總結，為患者、護理人員和住院醫師定制，包含了基於證據的常見醫療情況的資訊。</a:t>
          </a:r>
          <a:endParaRPr lang="zh-TW" altLang="en-US" sz="2000" dirty="0"/>
        </a:p>
      </dgm:t>
    </dgm:pt>
    <dgm:pt modelId="{F39E0987-0C86-47F7-9131-9E0D8A5836E3}" type="parTrans" cxnId="{C45EDD63-CFED-4C9E-BD2C-BF27491F01AD}">
      <dgm:prSet/>
      <dgm:spPr/>
      <dgm:t>
        <a:bodyPr/>
        <a:lstStyle/>
        <a:p>
          <a:endParaRPr lang="zh-TW" altLang="en-US"/>
        </a:p>
      </dgm:t>
    </dgm:pt>
    <dgm:pt modelId="{867D9FFA-0AD5-46C1-A8DE-440BE37FD619}" type="sibTrans" cxnId="{C45EDD63-CFED-4C9E-BD2C-BF27491F01AD}">
      <dgm:prSet/>
      <dgm:spPr/>
      <dgm:t>
        <a:bodyPr/>
        <a:lstStyle/>
        <a:p>
          <a:endParaRPr lang="zh-TW" altLang="en-US"/>
        </a:p>
      </dgm:t>
    </dgm:pt>
    <dgm:pt modelId="{9F240E9B-56A1-486A-8D8C-B67A4E2D8809}" type="pres">
      <dgm:prSet presAssocID="{492CDC2C-D544-434C-A223-D4D373583FB0}" presName="Name0" presStyleCnt="0">
        <dgm:presLayoutVars>
          <dgm:chMax/>
          <dgm:chPref/>
          <dgm:dir/>
          <dgm:animLvl val="lvl"/>
        </dgm:presLayoutVars>
      </dgm:prSet>
      <dgm:spPr/>
      <dgm:t>
        <a:bodyPr/>
        <a:lstStyle/>
        <a:p>
          <a:endParaRPr lang="zh-TW" altLang="en-US"/>
        </a:p>
      </dgm:t>
    </dgm:pt>
    <dgm:pt modelId="{A9B8D4AD-0B7E-4E97-AEC3-08F3EBA1086B}" type="pres">
      <dgm:prSet presAssocID="{004E9850-A40F-4993-9D20-450311A68861}" presName="composite" presStyleCnt="0"/>
      <dgm:spPr/>
    </dgm:pt>
    <dgm:pt modelId="{B7E7A70E-96FB-4D05-8863-34D460150559}" type="pres">
      <dgm:prSet presAssocID="{004E9850-A40F-4993-9D20-450311A68861}" presName="ParentAccentShape" presStyleLbl="trBgShp" presStyleIdx="0" presStyleCnt="2"/>
      <dgm:spPr/>
    </dgm:pt>
    <dgm:pt modelId="{4EB1E01C-89CA-4867-BDA8-2FEAACA1BEE6}" type="pres">
      <dgm:prSet presAssocID="{004E9850-A40F-4993-9D20-450311A68861}" presName="ParentText" presStyleLbl="revTx" presStyleIdx="0" presStyleCnt="2" custLinFactNeighborX="575" custLinFactNeighborY="25482">
        <dgm:presLayoutVars>
          <dgm:chMax val="1"/>
          <dgm:chPref val="1"/>
          <dgm:bulletEnabled val="1"/>
        </dgm:presLayoutVars>
      </dgm:prSet>
      <dgm:spPr/>
      <dgm:t>
        <a:bodyPr/>
        <a:lstStyle/>
        <a:p>
          <a:endParaRPr lang="zh-TW" altLang="en-US"/>
        </a:p>
      </dgm:t>
    </dgm:pt>
    <dgm:pt modelId="{B3EDB3FA-9571-4002-B5FE-6F41B6AE214D}" type="pres">
      <dgm:prSet presAssocID="{004E9850-A40F-4993-9D20-450311A68861}" presName="ChildText" presStyleLbl="revTx" presStyleIdx="1" presStyleCnt="2">
        <dgm:presLayoutVars>
          <dgm:chMax val="0"/>
          <dgm:chPref val="0"/>
        </dgm:presLayoutVars>
      </dgm:prSet>
      <dgm:spPr/>
      <dgm:t>
        <a:bodyPr/>
        <a:lstStyle/>
        <a:p>
          <a:endParaRPr lang="zh-TW" altLang="en-US"/>
        </a:p>
      </dgm:t>
    </dgm:pt>
    <dgm:pt modelId="{88A0001F-549C-4220-AC39-74765EF30A75}" type="pres">
      <dgm:prSet presAssocID="{004E9850-A40F-4993-9D20-450311A68861}" presName="ChildAccentShape" presStyleLbl="trBgShp" presStyleIdx="1" presStyleCnt="2"/>
      <dgm:spPr/>
    </dgm:pt>
    <dgm:pt modelId="{B7050571-BEB4-4D73-B5C4-B321656B6EFA}" type="pres">
      <dgm:prSet presAssocID="{004E9850-A40F-4993-9D20-450311A68861}" presName="Image" presStyleLbl="alignImgPlace1" presStyleIdx="0" presStyleCnt="1" custScaleY="120110" custLinFactNeighborY="-10273"/>
      <dgm:spPr>
        <a:blipFill rotWithShape="1">
          <a:blip xmlns:r="http://schemas.openxmlformats.org/officeDocument/2006/relationships" r:embed="rId1"/>
          <a:stretch>
            <a:fillRect/>
          </a:stretch>
        </a:blipFill>
      </dgm:spPr>
    </dgm:pt>
  </dgm:ptLst>
  <dgm:cxnLst>
    <dgm:cxn modelId="{C45EDD63-CFED-4C9E-BD2C-BF27491F01AD}" srcId="{004E9850-A40F-4993-9D20-450311A68861}" destId="{CCEFBD22-50D5-4148-8A90-D4AEC4B4224A}" srcOrd="0" destOrd="0" parTransId="{F39E0987-0C86-47F7-9131-9E0D8A5836E3}" sibTransId="{867D9FFA-0AD5-46C1-A8DE-440BE37FD619}"/>
    <dgm:cxn modelId="{5C000399-FCD6-4C85-84EE-55F12B3BB1B6}" type="presOf" srcId="{492CDC2C-D544-434C-A223-D4D373583FB0}" destId="{9F240E9B-56A1-486A-8D8C-B67A4E2D8809}" srcOrd="0" destOrd="0" presId="urn:microsoft.com/office/officeart/2009/3/layout/SnapshotPictureList"/>
    <dgm:cxn modelId="{46072C8C-9E56-48A5-9AC0-3836EB517888}" srcId="{492CDC2C-D544-434C-A223-D4D373583FB0}" destId="{004E9850-A40F-4993-9D20-450311A68861}" srcOrd="0" destOrd="0" parTransId="{9131EC8C-F9C4-4D9D-94D4-39399479183B}" sibTransId="{F236C418-BFCF-4B67-94FD-0102219CD75E}"/>
    <dgm:cxn modelId="{AE72F76B-1734-43D9-A280-7EC4AD4C2BA2}" type="presOf" srcId="{CCEFBD22-50D5-4148-8A90-D4AEC4B4224A}" destId="{B3EDB3FA-9571-4002-B5FE-6F41B6AE214D}" srcOrd="0" destOrd="0" presId="urn:microsoft.com/office/officeart/2009/3/layout/SnapshotPictureList"/>
    <dgm:cxn modelId="{93CD6D9E-C283-43A3-BCB6-AE831439F67E}" type="presOf" srcId="{004E9850-A40F-4993-9D20-450311A68861}" destId="{4EB1E01C-89CA-4867-BDA8-2FEAACA1BEE6}" srcOrd="0" destOrd="0" presId="urn:microsoft.com/office/officeart/2009/3/layout/SnapshotPictureList"/>
    <dgm:cxn modelId="{1BC5DDD5-75B8-497A-967D-FD780ACFD406}" type="presParOf" srcId="{9F240E9B-56A1-486A-8D8C-B67A4E2D8809}" destId="{A9B8D4AD-0B7E-4E97-AEC3-08F3EBA1086B}" srcOrd="0" destOrd="0" presId="urn:microsoft.com/office/officeart/2009/3/layout/SnapshotPictureList"/>
    <dgm:cxn modelId="{BA25CEDC-425F-4DFE-B527-B7D6038A7F57}" type="presParOf" srcId="{A9B8D4AD-0B7E-4E97-AEC3-08F3EBA1086B}" destId="{B7E7A70E-96FB-4D05-8863-34D460150559}" srcOrd="0" destOrd="0" presId="urn:microsoft.com/office/officeart/2009/3/layout/SnapshotPictureList"/>
    <dgm:cxn modelId="{9B12DAD0-0F42-4E0C-A14D-2EFF00593CF3}" type="presParOf" srcId="{A9B8D4AD-0B7E-4E97-AEC3-08F3EBA1086B}" destId="{4EB1E01C-89CA-4867-BDA8-2FEAACA1BEE6}" srcOrd="1" destOrd="0" presId="urn:microsoft.com/office/officeart/2009/3/layout/SnapshotPictureList"/>
    <dgm:cxn modelId="{C6BB1D74-F334-434F-B3D3-11E5E770DFA0}" type="presParOf" srcId="{A9B8D4AD-0B7E-4E97-AEC3-08F3EBA1086B}" destId="{B3EDB3FA-9571-4002-B5FE-6F41B6AE214D}" srcOrd="2" destOrd="0" presId="urn:microsoft.com/office/officeart/2009/3/layout/SnapshotPictureList"/>
    <dgm:cxn modelId="{9873454C-8BE0-4143-B63C-BE115A861A03}" type="presParOf" srcId="{A9B8D4AD-0B7E-4E97-AEC3-08F3EBA1086B}" destId="{88A0001F-549C-4220-AC39-74765EF30A75}" srcOrd="3" destOrd="0" presId="urn:microsoft.com/office/officeart/2009/3/layout/SnapshotPictureList"/>
    <dgm:cxn modelId="{14E9390A-B5E0-45B9-8EFF-1246DE7F856D}" type="presParOf" srcId="{A9B8D4AD-0B7E-4E97-AEC3-08F3EBA1086B}" destId="{B7050571-BEB4-4D73-B5C4-B321656B6EFA}" srcOrd="4" destOrd="0" presId="urn:microsoft.com/office/officeart/2009/3/layout/SnapshotPicture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92CDC2C-D544-434C-A223-D4D373583FB0}" type="doc">
      <dgm:prSet loTypeId="urn:microsoft.com/office/officeart/2009/3/layout/SnapshotPictureList" loCatId="picture" qsTypeId="urn:microsoft.com/office/officeart/2005/8/quickstyle/simple1" qsCatId="simple" csTypeId="urn:microsoft.com/office/officeart/2005/8/colors/accent1_2" csCatId="accent1" phldr="1"/>
      <dgm:spPr/>
      <dgm:t>
        <a:bodyPr/>
        <a:lstStyle/>
        <a:p>
          <a:endParaRPr lang="zh-TW" altLang="en-US"/>
        </a:p>
      </dgm:t>
    </dgm:pt>
    <dgm:pt modelId="{004E9850-A40F-4993-9D20-450311A68861}">
      <dgm:prSet phldrT="[文字]" custT="1"/>
      <dgm:spPr/>
      <dgm:t>
        <a:bodyPr/>
        <a:lstStyle/>
        <a:p>
          <a:pPr>
            <a:lnSpc>
              <a:spcPct val="100000"/>
            </a:lnSpc>
            <a:spcAft>
              <a:spcPts val="0"/>
            </a:spcAft>
          </a:pPr>
          <a:r>
            <a:rPr lang="en-GB" sz="1600" dirty="0">
              <a:effectLst/>
              <a:latin typeface="+mj-lt"/>
              <a:ea typeface="微軟正黑體" panose="020B0604030504040204" pitchFamily="34" charset="-120"/>
              <a:cs typeface="Times New Roman" panose="02020603050405020304" pitchFamily="18" charset="0"/>
            </a:rPr>
            <a:t>Systematic Reviews </a:t>
          </a:r>
          <a:r>
            <a:rPr lang="zh-TW" sz="1600" dirty="0">
              <a:effectLst/>
              <a:latin typeface="+mj-lt"/>
              <a:ea typeface="微軟正黑體" panose="020B0604030504040204" pitchFamily="34" charset="-120"/>
              <a:cs typeface="Times New Roman" panose="02020603050405020304" pitchFamily="18" charset="0"/>
            </a:rPr>
            <a:t>系統式評論</a:t>
          </a:r>
          <a:endParaRPr lang="en-US" altLang="zh-TW" sz="1600" dirty="0">
            <a:effectLst/>
            <a:latin typeface="+mj-lt"/>
            <a:ea typeface="微軟正黑體" panose="020B0604030504040204" pitchFamily="34" charset="-120"/>
            <a:cs typeface="Times New Roman" panose="02020603050405020304" pitchFamily="18" charset="0"/>
          </a:endParaRPr>
        </a:p>
        <a:p>
          <a:pPr>
            <a:lnSpc>
              <a:spcPct val="100000"/>
            </a:lnSpc>
            <a:spcAft>
              <a:spcPts val="0"/>
            </a:spcAft>
          </a:pPr>
          <a:r>
            <a:rPr lang="en-GB" sz="1600" dirty="0">
              <a:effectLst/>
              <a:latin typeface="+mj-lt"/>
              <a:ea typeface="微軟正黑體" panose="020B0604030504040204" pitchFamily="34" charset="-120"/>
              <a:cs typeface="Times New Roman" panose="02020603050405020304" pitchFamily="18" charset="0"/>
            </a:rPr>
            <a:t>Systematic Review Protocols </a:t>
          </a:r>
          <a:r>
            <a:rPr lang="zh-TW" sz="1600" dirty="0">
              <a:effectLst/>
              <a:latin typeface="+mj-lt"/>
              <a:ea typeface="微軟正黑體" panose="020B0604030504040204" pitchFamily="34" charset="-120"/>
              <a:cs typeface="Times New Roman" panose="02020603050405020304" pitchFamily="18" charset="0"/>
            </a:rPr>
            <a:t>系統式評論常規標準</a:t>
          </a:r>
          <a:endParaRPr lang="zh-TW" altLang="en-US" sz="1600" dirty="0"/>
        </a:p>
      </dgm:t>
    </dgm:pt>
    <dgm:pt modelId="{9131EC8C-F9C4-4D9D-94D4-39399479183B}" type="parTrans" cxnId="{46072C8C-9E56-48A5-9AC0-3836EB517888}">
      <dgm:prSet/>
      <dgm:spPr/>
      <dgm:t>
        <a:bodyPr/>
        <a:lstStyle/>
        <a:p>
          <a:endParaRPr lang="zh-TW" altLang="en-US"/>
        </a:p>
      </dgm:t>
    </dgm:pt>
    <dgm:pt modelId="{F236C418-BFCF-4B67-94FD-0102219CD75E}" type="sibTrans" cxnId="{46072C8C-9E56-48A5-9AC0-3836EB517888}">
      <dgm:prSet/>
      <dgm:spPr/>
      <dgm:t>
        <a:bodyPr/>
        <a:lstStyle/>
        <a:p>
          <a:endParaRPr lang="zh-TW" altLang="en-US"/>
        </a:p>
      </dgm:t>
    </dgm:pt>
    <dgm:pt modelId="{CCEFBD22-50D5-4148-8A90-D4AEC4B4224A}">
      <dgm:prSet phldrT="[文字]" custT="1"/>
      <dgm:spPr/>
      <dgm:t>
        <a:bodyPr/>
        <a:lstStyle/>
        <a:p>
          <a:r>
            <a:rPr lang="zh-TW" altLang="en-US" sz="2000" dirty="0">
              <a:solidFill>
                <a:schemeClr val="tx1"/>
              </a:solidFill>
              <a:effectLst/>
              <a:latin typeface="Times New Roman" pitchFamily="16" charset="0"/>
              <a:ea typeface="+mn-ea"/>
              <a:cs typeface="+mn-cs"/>
            </a:rPr>
            <a:t>由來自</a:t>
          </a:r>
          <a:r>
            <a:rPr lang="en-US" altLang="zh-TW" sz="2000" dirty="0">
              <a:solidFill>
                <a:schemeClr val="tx1"/>
              </a:solidFill>
              <a:effectLst/>
              <a:latin typeface="Times New Roman" pitchFamily="16" charset="0"/>
              <a:ea typeface="+mn-ea"/>
              <a:cs typeface="+mn-cs"/>
            </a:rPr>
            <a:t>40</a:t>
          </a:r>
          <a:r>
            <a:rPr lang="zh-TW" altLang="en-US" sz="2000" dirty="0">
              <a:solidFill>
                <a:schemeClr val="tx1"/>
              </a:solidFill>
              <a:effectLst/>
              <a:latin typeface="Times New Roman" pitchFamily="16" charset="0"/>
              <a:ea typeface="+mn-ea"/>
              <a:cs typeface="+mn-cs"/>
            </a:rPr>
            <a:t>個國家的</a:t>
          </a:r>
          <a:r>
            <a:rPr lang="en-US" altLang="zh-TW" sz="2000" dirty="0">
              <a:solidFill>
                <a:schemeClr val="tx1"/>
              </a:solidFill>
              <a:effectLst/>
              <a:latin typeface="Times New Roman" pitchFamily="16" charset="0"/>
              <a:ea typeface="+mn-ea"/>
              <a:cs typeface="+mn-cs"/>
            </a:rPr>
            <a:t>JBI</a:t>
          </a:r>
          <a:r>
            <a:rPr lang="zh-TW" altLang="en-US" sz="2000" dirty="0">
              <a:solidFill>
                <a:schemeClr val="tx1"/>
              </a:solidFill>
              <a:effectLst/>
              <a:latin typeface="Times New Roman" pitchFamily="16" charset="0"/>
              <a:ea typeface="+mn-ea"/>
              <a:cs typeface="+mn-cs"/>
            </a:rPr>
            <a:t> 合作中心的醫藥公衛等專家學者共同審閱</a:t>
          </a:r>
          <a:r>
            <a:rPr lang="en-US" altLang="zh-TW" sz="2000" dirty="0">
              <a:solidFill>
                <a:schemeClr val="tx1"/>
              </a:solidFill>
              <a:effectLst/>
              <a:latin typeface="Times New Roman" pitchFamily="16" charset="0"/>
              <a:ea typeface="+mn-ea"/>
              <a:cs typeface="+mn-cs"/>
            </a:rPr>
            <a:t>,</a:t>
          </a:r>
          <a:r>
            <a:rPr lang="zh-TW" altLang="en-US" sz="2000" dirty="0">
              <a:solidFill>
                <a:schemeClr val="tx1"/>
              </a:solidFill>
              <a:effectLst/>
              <a:latin typeface="Times New Roman" pitchFamily="16" charset="0"/>
              <a:ea typeface="+mn-ea"/>
              <a:cs typeface="+mn-cs"/>
            </a:rPr>
            <a:t> 對文獻進行分析與評論。</a:t>
          </a:r>
        </a:p>
      </dgm:t>
    </dgm:pt>
    <dgm:pt modelId="{F39E0987-0C86-47F7-9131-9E0D8A5836E3}" type="parTrans" cxnId="{C45EDD63-CFED-4C9E-BD2C-BF27491F01AD}">
      <dgm:prSet/>
      <dgm:spPr/>
      <dgm:t>
        <a:bodyPr/>
        <a:lstStyle/>
        <a:p>
          <a:endParaRPr lang="zh-TW" altLang="en-US"/>
        </a:p>
      </dgm:t>
    </dgm:pt>
    <dgm:pt modelId="{867D9FFA-0AD5-46C1-A8DE-440BE37FD619}" type="sibTrans" cxnId="{C45EDD63-CFED-4C9E-BD2C-BF27491F01AD}">
      <dgm:prSet/>
      <dgm:spPr/>
      <dgm:t>
        <a:bodyPr/>
        <a:lstStyle/>
        <a:p>
          <a:endParaRPr lang="zh-TW" altLang="en-US"/>
        </a:p>
      </dgm:t>
    </dgm:pt>
    <dgm:pt modelId="{9F240E9B-56A1-486A-8D8C-B67A4E2D8809}" type="pres">
      <dgm:prSet presAssocID="{492CDC2C-D544-434C-A223-D4D373583FB0}" presName="Name0" presStyleCnt="0">
        <dgm:presLayoutVars>
          <dgm:chMax/>
          <dgm:chPref/>
          <dgm:dir/>
          <dgm:animLvl val="lvl"/>
        </dgm:presLayoutVars>
      </dgm:prSet>
      <dgm:spPr/>
      <dgm:t>
        <a:bodyPr/>
        <a:lstStyle/>
        <a:p>
          <a:endParaRPr lang="zh-TW" altLang="en-US"/>
        </a:p>
      </dgm:t>
    </dgm:pt>
    <dgm:pt modelId="{A9B8D4AD-0B7E-4E97-AEC3-08F3EBA1086B}" type="pres">
      <dgm:prSet presAssocID="{004E9850-A40F-4993-9D20-450311A68861}" presName="composite" presStyleCnt="0"/>
      <dgm:spPr/>
    </dgm:pt>
    <dgm:pt modelId="{B7E7A70E-96FB-4D05-8863-34D460150559}" type="pres">
      <dgm:prSet presAssocID="{004E9850-A40F-4993-9D20-450311A68861}" presName="ParentAccentShape" presStyleLbl="trBgShp" presStyleIdx="0" presStyleCnt="2"/>
      <dgm:spPr/>
    </dgm:pt>
    <dgm:pt modelId="{4EB1E01C-89CA-4867-BDA8-2FEAACA1BEE6}" type="pres">
      <dgm:prSet presAssocID="{004E9850-A40F-4993-9D20-450311A68861}" presName="ParentText" presStyleLbl="revTx" presStyleIdx="0" presStyleCnt="2" custScaleX="112089" custLinFactNeighborX="575" custLinFactNeighborY="25482">
        <dgm:presLayoutVars>
          <dgm:chMax val="1"/>
          <dgm:chPref val="1"/>
          <dgm:bulletEnabled val="1"/>
        </dgm:presLayoutVars>
      </dgm:prSet>
      <dgm:spPr/>
      <dgm:t>
        <a:bodyPr/>
        <a:lstStyle/>
        <a:p>
          <a:endParaRPr lang="zh-TW" altLang="en-US"/>
        </a:p>
      </dgm:t>
    </dgm:pt>
    <dgm:pt modelId="{B3EDB3FA-9571-4002-B5FE-6F41B6AE214D}" type="pres">
      <dgm:prSet presAssocID="{004E9850-A40F-4993-9D20-450311A68861}" presName="ChildText" presStyleLbl="revTx" presStyleIdx="1" presStyleCnt="2" custLinFactNeighborX="-1430" custLinFactNeighborY="1431">
        <dgm:presLayoutVars>
          <dgm:chMax val="0"/>
          <dgm:chPref val="0"/>
        </dgm:presLayoutVars>
      </dgm:prSet>
      <dgm:spPr/>
      <dgm:t>
        <a:bodyPr/>
        <a:lstStyle/>
        <a:p>
          <a:endParaRPr lang="zh-TW" altLang="en-US"/>
        </a:p>
      </dgm:t>
    </dgm:pt>
    <dgm:pt modelId="{88A0001F-549C-4220-AC39-74765EF30A75}" type="pres">
      <dgm:prSet presAssocID="{004E9850-A40F-4993-9D20-450311A68861}" presName="ChildAccentShape" presStyleLbl="trBgShp" presStyleIdx="1" presStyleCnt="2"/>
      <dgm:spPr/>
    </dgm:pt>
    <dgm:pt modelId="{B7050571-BEB4-4D73-B5C4-B321656B6EFA}" type="pres">
      <dgm:prSet presAssocID="{004E9850-A40F-4993-9D20-450311A68861}" presName="Image" presStyleLbl="alignImgPlace1" presStyleIdx="0" presStyleCnt="1" custScaleY="120110" custLinFactNeighborY="-10273"/>
      <dgm:spPr>
        <a:blipFill rotWithShape="1">
          <a:blip xmlns:r="http://schemas.openxmlformats.org/officeDocument/2006/relationships" r:embed="rId1"/>
          <a:stretch>
            <a:fillRect/>
          </a:stretch>
        </a:blipFill>
      </dgm:spPr>
    </dgm:pt>
  </dgm:ptLst>
  <dgm:cxnLst>
    <dgm:cxn modelId="{C45EDD63-CFED-4C9E-BD2C-BF27491F01AD}" srcId="{004E9850-A40F-4993-9D20-450311A68861}" destId="{CCEFBD22-50D5-4148-8A90-D4AEC4B4224A}" srcOrd="0" destOrd="0" parTransId="{F39E0987-0C86-47F7-9131-9E0D8A5836E3}" sibTransId="{867D9FFA-0AD5-46C1-A8DE-440BE37FD619}"/>
    <dgm:cxn modelId="{653EFB7E-5669-4BAA-8376-BC17A615C207}" type="presOf" srcId="{CCEFBD22-50D5-4148-8A90-D4AEC4B4224A}" destId="{B3EDB3FA-9571-4002-B5FE-6F41B6AE214D}" srcOrd="0" destOrd="0" presId="urn:microsoft.com/office/officeart/2009/3/layout/SnapshotPictureList"/>
    <dgm:cxn modelId="{17110A8F-E75C-4F27-904F-75A000951B1C}" type="presOf" srcId="{004E9850-A40F-4993-9D20-450311A68861}" destId="{4EB1E01C-89CA-4867-BDA8-2FEAACA1BEE6}" srcOrd="0" destOrd="0" presId="urn:microsoft.com/office/officeart/2009/3/layout/SnapshotPictureList"/>
    <dgm:cxn modelId="{AB344818-7170-4B6E-9CB5-80556EDE971E}" type="presOf" srcId="{492CDC2C-D544-434C-A223-D4D373583FB0}" destId="{9F240E9B-56A1-486A-8D8C-B67A4E2D8809}" srcOrd="0" destOrd="0" presId="urn:microsoft.com/office/officeart/2009/3/layout/SnapshotPictureList"/>
    <dgm:cxn modelId="{46072C8C-9E56-48A5-9AC0-3836EB517888}" srcId="{492CDC2C-D544-434C-A223-D4D373583FB0}" destId="{004E9850-A40F-4993-9D20-450311A68861}" srcOrd="0" destOrd="0" parTransId="{9131EC8C-F9C4-4D9D-94D4-39399479183B}" sibTransId="{F236C418-BFCF-4B67-94FD-0102219CD75E}"/>
    <dgm:cxn modelId="{DF024375-B422-4785-8EBB-8CB7349E0B56}" type="presParOf" srcId="{9F240E9B-56A1-486A-8D8C-B67A4E2D8809}" destId="{A9B8D4AD-0B7E-4E97-AEC3-08F3EBA1086B}" srcOrd="0" destOrd="0" presId="urn:microsoft.com/office/officeart/2009/3/layout/SnapshotPictureList"/>
    <dgm:cxn modelId="{E07E1537-5A6B-4102-B4AA-AD268AD5AA00}" type="presParOf" srcId="{A9B8D4AD-0B7E-4E97-AEC3-08F3EBA1086B}" destId="{B7E7A70E-96FB-4D05-8863-34D460150559}" srcOrd="0" destOrd="0" presId="urn:microsoft.com/office/officeart/2009/3/layout/SnapshotPictureList"/>
    <dgm:cxn modelId="{6BF32F0F-C8EC-4A22-B8F1-1C2ED487CAE1}" type="presParOf" srcId="{A9B8D4AD-0B7E-4E97-AEC3-08F3EBA1086B}" destId="{4EB1E01C-89CA-4867-BDA8-2FEAACA1BEE6}" srcOrd="1" destOrd="0" presId="urn:microsoft.com/office/officeart/2009/3/layout/SnapshotPictureList"/>
    <dgm:cxn modelId="{25B49196-5F6D-420A-830F-5B14A09142E6}" type="presParOf" srcId="{A9B8D4AD-0B7E-4E97-AEC3-08F3EBA1086B}" destId="{B3EDB3FA-9571-4002-B5FE-6F41B6AE214D}" srcOrd="2" destOrd="0" presId="urn:microsoft.com/office/officeart/2009/3/layout/SnapshotPictureList"/>
    <dgm:cxn modelId="{8A9000A7-60DF-4679-B310-8F0345ED6057}" type="presParOf" srcId="{A9B8D4AD-0B7E-4E97-AEC3-08F3EBA1086B}" destId="{88A0001F-549C-4220-AC39-74765EF30A75}" srcOrd="3" destOrd="0" presId="urn:microsoft.com/office/officeart/2009/3/layout/SnapshotPictureList"/>
    <dgm:cxn modelId="{06F7A2A6-BA80-4130-920C-2C03BC1BCEBE}" type="presParOf" srcId="{A9B8D4AD-0B7E-4E97-AEC3-08F3EBA1086B}" destId="{B7050571-BEB4-4D73-B5C4-B321656B6EFA}" srcOrd="4" destOrd="0" presId="urn:microsoft.com/office/officeart/2009/3/layout/SnapshotPicture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AB52FC4-DC65-47D1-A9C1-FE360F727E37}">
      <dsp:nvSpPr>
        <dsp:cNvPr id="0" name=""/>
        <dsp:cNvSpPr/>
      </dsp:nvSpPr>
      <dsp:spPr>
        <a:xfrm>
          <a:off x="2322995" y="518008"/>
          <a:ext cx="3459783" cy="3459783"/>
        </a:xfrm>
        <a:prstGeom prst="blockArc">
          <a:avLst>
            <a:gd name="adj1" fmla="val 10800000"/>
            <a:gd name="adj2" fmla="val 16200000"/>
            <a:gd name="adj3" fmla="val 4636"/>
          </a:avLst>
        </a:prstGeom>
        <a:solidFill>
          <a:schemeClr val="accent1">
            <a:tint val="6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F7C514DB-11C3-47C8-8792-A68837013C4D}">
      <dsp:nvSpPr>
        <dsp:cNvPr id="0" name=""/>
        <dsp:cNvSpPr/>
      </dsp:nvSpPr>
      <dsp:spPr>
        <a:xfrm>
          <a:off x="2322995" y="518008"/>
          <a:ext cx="3459783" cy="3459783"/>
        </a:xfrm>
        <a:prstGeom prst="blockArc">
          <a:avLst>
            <a:gd name="adj1" fmla="val 5400000"/>
            <a:gd name="adj2" fmla="val 10800000"/>
            <a:gd name="adj3" fmla="val 4636"/>
          </a:avLst>
        </a:prstGeom>
        <a:solidFill>
          <a:schemeClr val="accent1">
            <a:tint val="6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6ED58C90-B694-4289-B5AB-2AFC0D092A47}">
      <dsp:nvSpPr>
        <dsp:cNvPr id="0" name=""/>
        <dsp:cNvSpPr/>
      </dsp:nvSpPr>
      <dsp:spPr>
        <a:xfrm>
          <a:off x="2322995" y="518008"/>
          <a:ext cx="3459783" cy="3459783"/>
        </a:xfrm>
        <a:prstGeom prst="blockArc">
          <a:avLst>
            <a:gd name="adj1" fmla="val 0"/>
            <a:gd name="adj2" fmla="val 5400000"/>
            <a:gd name="adj3" fmla="val 4636"/>
          </a:avLst>
        </a:prstGeom>
        <a:solidFill>
          <a:schemeClr val="accent1">
            <a:tint val="6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08EAF510-22B4-40E7-81FE-FD57A9595D29}">
      <dsp:nvSpPr>
        <dsp:cNvPr id="0" name=""/>
        <dsp:cNvSpPr/>
      </dsp:nvSpPr>
      <dsp:spPr>
        <a:xfrm>
          <a:off x="2322995" y="518008"/>
          <a:ext cx="3459783" cy="3459783"/>
        </a:xfrm>
        <a:prstGeom prst="blockArc">
          <a:avLst>
            <a:gd name="adj1" fmla="val 16200000"/>
            <a:gd name="adj2" fmla="val 0"/>
            <a:gd name="adj3" fmla="val 4636"/>
          </a:avLst>
        </a:prstGeom>
        <a:solidFill>
          <a:schemeClr val="accent1">
            <a:tint val="6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4B2C5E79-F050-4693-933C-6F50C92A529B}">
      <dsp:nvSpPr>
        <dsp:cNvPr id="0" name=""/>
        <dsp:cNvSpPr/>
      </dsp:nvSpPr>
      <dsp:spPr>
        <a:xfrm>
          <a:off x="3197801" y="1452362"/>
          <a:ext cx="1591074" cy="1591074"/>
        </a:xfrm>
        <a:prstGeom prst="ellipse">
          <a:avLst/>
        </a:prstGeom>
        <a:solidFill>
          <a:srgbClr val="FFFF00"/>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zh-CN" altLang="en-US" sz="2700" b="1" kern="1200" dirty="0">
              <a:solidFill>
                <a:srgbClr val="002060"/>
              </a:solidFill>
            </a:rPr>
            <a:t>提高醫療水準</a:t>
          </a:r>
          <a:endParaRPr lang="en-US" sz="2700" b="1" kern="1200" dirty="0">
            <a:solidFill>
              <a:srgbClr val="002060"/>
            </a:solidFill>
          </a:endParaRPr>
        </a:p>
      </dsp:txBody>
      <dsp:txXfrm>
        <a:off x="3197801" y="1452362"/>
        <a:ext cx="1591074" cy="1591074"/>
      </dsp:txXfrm>
    </dsp:sp>
    <dsp:sp modelId="{504DCFCC-231E-4CC5-806E-0A9DB9DE0791}">
      <dsp:nvSpPr>
        <dsp:cNvPr id="0" name=""/>
        <dsp:cNvSpPr/>
      </dsp:nvSpPr>
      <dsp:spPr>
        <a:xfrm>
          <a:off x="3496011" y="1227"/>
          <a:ext cx="1113752" cy="1113752"/>
        </a:xfrm>
        <a:prstGeom prst="ellipse">
          <a:avLst/>
        </a:prstGeom>
        <a:solidFill>
          <a:srgbClr val="7030A0"/>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altLang="zh-CN" sz="1200" b="0" kern="1200" dirty="0">
              <a:solidFill>
                <a:srgbClr val="FF0000"/>
              </a:solidFill>
            </a:rPr>
            <a:t>&lt;Start&gt;</a:t>
          </a:r>
          <a:r>
            <a:rPr lang="zh-CN" altLang="en-US" sz="1200" b="0" kern="1200" dirty="0"/>
            <a:t>檢索：   找到研究／證據</a:t>
          </a:r>
          <a:endParaRPr lang="en-US" sz="1200" b="0" kern="1200" dirty="0"/>
        </a:p>
      </dsp:txBody>
      <dsp:txXfrm>
        <a:off x="3496011" y="1227"/>
        <a:ext cx="1113752" cy="1113752"/>
      </dsp:txXfrm>
    </dsp:sp>
    <dsp:sp modelId="{1BE7CB5A-3057-4E76-AC8E-163BC51848E9}">
      <dsp:nvSpPr>
        <dsp:cNvPr id="0" name=""/>
        <dsp:cNvSpPr/>
      </dsp:nvSpPr>
      <dsp:spPr>
        <a:xfrm>
          <a:off x="5185807" y="1691023"/>
          <a:ext cx="1113752" cy="1113752"/>
        </a:xfrm>
        <a:prstGeom prst="ellipse">
          <a:avLst/>
        </a:prstGeom>
        <a:solidFill>
          <a:srgbClr val="00B050"/>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zh-CN" altLang="en-US" sz="1200" b="0" kern="1200" dirty="0"/>
            <a:t>對證據進行評價</a:t>
          </a:r>
          <a:endParaRPr lang="en-US" sz="1200" b="0" kern="1200" dirty="0"/>
        </a:p>
      </dsp:txBody>
      <dsp:txXfrm>
        <a:off x="5185807" y="1691023"/>
        <a:ext cx="1113752" cy="1113752"/>
      </dsp:txXfrm>
    </dsp:sp>
    <dsp:sp modelId="{4228DBFF-E6FD-4A2A-9774-9F5301C73A8D}">
      <dsp:nvSpPr>
        <dsp:cNvPr id="0" name=""/>
        <dsp:cNvSpPr/>
      </dsp:nvSpPr>
      <dsp:spPr>
        <a:xfrm>
          <a:off x="3496011" y="3380820"/>
          <a:ext cx="1113752" cy="1113752"/>
        </a:xfrm>
        <a:prstGeom prst="ellipse">
          <a:avLst/>
        </a:prstGeom>
        <a:solidFill>
          <a:srgbClr val="0070C0"/>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zh-CN" altLang="en-US" sz="1200" b="0" kern="1200" dirty="0"/>
            <a:t>在實踐中運用該證據</a:t>
          </a:r>
          <a:endParaRPr lang="en-US" sz="1200" b="0" kern="1200" dirty="0"/>
        </a:p>
      </dsp:txBody>
      <dsp:txXfrm>
        <a:off x="3496011" y="3380820"/>
        <a:ext cx="1113752" cy="1113752"/>
      </dsp:txXfrm>
    </dsp:sp>
    <dsp:sp modelId="{49E2FDE3-D2CD-4700-8D1C-25EB502EABAC}">
      <dsp:nvSpPr>
        <dsp:cNvPr id="0" name=""/>
        <dsp:cNvSpPr/>
      </dsp:nvSpPr>
      <dsp:spPr>
        <a:xfrm>
          <a:off x="1806214" y="1691023"/>
          <a:ext cx="1113752" cy="1113752"/>
        </a:xfrm>
        <a:prstGeom prst="ellipse">
          <a:avLst/>
        </a:prstGeom>
        <a:solidFill>
          <a:srgbClr val="FF0000"/>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zh-CN" altLang="en-US" sz="1100" b="0" kern="1200" dirty="0"/>
            <a:t>對實踐中的改變和病患的治療效果進行評價</a:t>
          </a:r>
          <a:endParaRPr lang="en-US" sz="1100" b="0" kern="1200" dirty="0"/>
        </a:p>
      </dsp:txBody>
      <dsp:txXfrm>
        <a:off x="1806214" y="1691023"/>
        <a:ext cx="1113752" cy="111375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A68A4B6-D667-4E25-A300-2872B89726EF}">
      <dsp:nvSpPr>
        <dsp:cNvPr id="0" name=""/>
        <dsp:cNvSpPr/>
      </dsp:nvSpPr>
      <dsp:spPr>
        <a:xfrm>
          <a:off x="552492" y="1596"/>
          <a:ext cx="1533264" cy="1533264"/>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altLang="zh-TW" sz="2000" kern="1200" dirty="0"/>
            <a:t>7</a:t>
          </a:r>
          <a:r>
            <a:rPr lang="zh-TW" altLang="en-US" sz="2000" kern="1200" dirty="0"/>
            <a:t>大</a:t>
          </a:r>
          <a:endParaRPr lang="en-US" altLang="zh-TW" sz="2000" kern="1200" dirty="0"/>
        </a:p>
        <a:p>
          <a:pPr lvl="0" algn="ctr" defTabSz="889000">
            <a:lnSpc>
              <a:spcPct val="90000"/>
            </a:lnSpc>
            <a:spcBef>
              <a:spcPct val="0"/>
            </a:spcBef>
            <a:spcAft>
              <a:spcPct val="35000"/>
            </a:spcAft>
          </a:pPr>
          <a:r>
            <a:rPr lang="zh-TW" altLang="en-US" sz="2000" kern="1200" dirty="0"/>
            <a:t>文獻類型</a:t>
          </a:r>
        </a:p>
      </dsp:txBody>
      <dsp:txXfrm>
        <a:off x="552492" y="1596"/>
        <a:ext cx="1533264" cy="1533264"/>
      </dsp:txXfrm>
    </dsp:sp>
    <dsp:sp modelId="{0A271627-755C-49E4-A8EC-A39094742D61}">
      <dsp:nvSpPr>
        <dsp:cNvPr id="0" name=""/>
        <dsp:cNvSpPr/>
      </dsp:nvSpPr>
      <dsp:spPr>
        <a:xfrm>
          <a:off x="874478" y="1659361"/>
          <a:ext cx="889293" cy="889293"/>
        </a:xfrm>
        <a:prstGeom prst="mathPlus">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zh-TW" altLang="en-US" sz="1500" kern="1200"/>
        </a:p>
      </dsp:txBody>
      <dsp:txXfrm>
        <a:off x="874478" y="1659361"/>
        <a:ext cx="889293" cy="889293"/>
      </dsp:txXfrm>
    </dsp:sp>
    <dsp:sp modelId="{0E752109-D4A0-4440-9271-AA629D85D969}">
      <dsp:nvSpPr>
        <dsp:cNvPr id="0" name=""/>
        <dsp:cNvSpPr/>
      </dsp:nvSpPr>
      <dsp:spPr>
        <a:xfrm>
          <a:off x="552492" y="2673155"/>
          <a:ext cx="1533264" cy="1533264"/>
        </a:xfrm>
        <a:prstGeom prst="ellipse">
          <a:avLst/>
        </a:prstGeom>
        <a:gradFill rotWithShape="0">
          <a:gsLst>
            <a:gs pos="0">
              <a:schemeClr val="accent5">
                <a:hueOff val="2571418"/>
                <a:satOff val="5874"/>
                <a:lumOff val="-16274"/>
                <a:alphaOff val="0"/>
                <a:shade val="51000"/>
                <a:satMod val="130000"/>
              </a:schemeClr>
            </a:gs>
            <a:gs pos="80000">
              <a:schemeClr val="accent5">
                <a:hueOff val="2571418"/>
                <a:satOff val="5874"/>
                <a:lumOff val="-16274"/>
                <a:alphaOff val="0"/>
                <a:shade val="93000"/>
                <a:satMod val="130000"/>
              </a:schemeClr>
            </a:gs>
            <a:gs pos="100000">
              <a:schemeClr val="accent5">
                <a:hueOff val="2571418"/>
                <a:satOff val="5874"/>
                <a:lumOff val="-1627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altLang="zh-TW" sz="2000" kern="1200" dirty="0"/>
            <a:t>16</a:t>
          </a:r>
          <a:r>
            <a:rPr lang="zh-TW" altLang="en-US" sz="2000" kern="1200" dirty="0"/>
            <a:t>種</a:t>
          </a:r>
          <a:endParaRPr lang="en-US" altLang="zh-TW" sz="2000" kern="1200" dirty="0"/>
        </a:p>
        <a:p>
          <a:pPr lvl="0" algn="ctr" defTabSz="889000">
            <a:lnSpc>
              <a:spcPct val="90000"/>
            </a:lnSpc>
            <a:spcBef>
              <a:spcPct val="0"/>
            </a:spcBef>
            <a:spcAft>
              <a:spcPct val="35000"/>
            </a:spcAft>
          </a:pPr>
          <a:r>
            <a:rPr lang="zh-TW" altLang="en-US" sz="2000" kern="1200" dirty="0"/>
            <a:t>主題類別</a:t>
          </a:r>
        </a:p>
      </dsp:txBody>
      <dsp:txXfrm>
        <a:off x="552492" y="2673155"/>
        <a:ext cx="1533264" cy="1533264"/>
      </dsp:txXfrm>
    </dsp:sp>
    <dsp:sp modelId="{8DCF354E-A20F-4360-ADB0-B8F4DB0957E2}">
      <dsp:nvSpPr>
        <dsp:cNvPr id="0" name=""/>
        <dsp:cNvSpPr/>
      </dsp:nvSpPr>
      <dsp:spPr>
        <a:xfrm>
          <a:off x="2315746" y="1818820"/>
          <a:ext cx="487577" cy="570374"/>
        </a:xfrm>
        <a:prstGeom prst="rightArrow">
          <a:avLst>
            <a:gd name="adj1" fmla="val 60000"/>
            <a:gd name="adj2" fmla="val 50000"/>
          </a:avLst>
        </a:prstGeom>
        <a:gradFill rotWithShape="0">
          <a:gsLst>
            <a:gs pos="0">
              <a:schemeClr val="accent5">
                <a:hueOff val="5142836"/>
                <a:satOff val="11748"/>
                <a:lumOff val="-32549"/>
                <a:alphaOff val="0"/>
                <a:shade val="51000"/>
                <a:satMod val="130000"/>
              </a:schemeClr>
            </a:gs>
            <a:gs pos="80000">
              <a:schemeClr val="accent5">
                <a:hueOff val="5142836"/>
                <a:satOff val="11748"/>
                <a:lumOff val="-32549"/>
                <a:alphaOff val="0"/>
                <a:shade val="93000"/>
                <a:satMod val="130000"/>
              </a:schemeClr>
            </a:gs>
            <a:gs pos="100000">
              <a:schemeClr val="accent5">
                <a:hueOff val="5142836"/>
                <a:satOff val="11748"/>
                <a:lumOff val="-325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zh-TW" altLang="en-US" sz="1600" kern="1200"/>
        </a:p>
      </dsp:txBody>
      <dsp:txXfrm>
        <a:off x="2315746" y="1818820"/>
        <a:ext cx="487577" cy="570374"/>
      </dsp:txXfrm>
    </dsp:sp>
    <dsp:sp modelId="{90EE213E-B6A1-4E4C-B0B9-050B21A54B90}">
      <dsp:nvSpPr>
        <dsp:cNvPr id="0" name=""/>
        <dsp:cNvSpPr/>
      </dsp:nvSpPr>
      <dsp:spPr>
        <a:xfrm>
          <a:off x="3005715" y="570743"/>
          <a:ext cx="3066528" cy="3066528"/>
        </a:xfrm>
        <a:prstGeom prst="ellipse">
          <a:avLst/>
        </a:prstGeom>
        <a:gradFill rotWithShape="0">
          <a:gsLst>
            <a:gs pos="0">
              <a:schemeClr val="accent5">
                <a:hueOff val="5142836"/>
                <a:satOff val="11748"/>
                <a:lumOff val="-32549"/>
                <a:alphaOff val="0"/>
                <a:shade val="51000"/>
                <a:satMod val="130000"/>
              </a:schemeClr>
            </a:gs>
            <a:gs pos="80000">
              <a:schemeClr val="accent5">
                <a:hueOff val="5142836"/>
                <a:satOff val="11748"/>
                <a:lumOff val="-32549"/>
                <a:alphaOff val="0"/>
                <a:shade val="93000"/>
                <a:satMod val="130000"/>
              </a:schemeClr>
            </a:gs>
            <a:gs pos="100000">
              <a:schemeClr val="accent5">
                <a:hueOff val="5142836"/>
                <a:satOff val="11748"/>
                <a:lumOff val="-325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zh-CN" altLang="en-US" sz="2500" kern="1200" dirty="0"/>
            <a:t>絕大部分</a:t>
          </a:r>
          <a:r>
            <a:rPr lang="zh-TW" altLang="en-US" sz="2500" kern="1200" dirty="0"/>
            <a:t>資訊</a:t>
          </a:r>
          <a:r>
            <a:rPr lang="zh-CN" altLang="en-US" sz="2500" kern="1200" dirty="0"/>
            <a:t>都是可以直接應用於</a:t>
          </a:r>
          <a:endParaRPr lang="en-US" altLang="zh-CN" sz="2500" kern="1200" dirty="0"/>
        </a:p>
        <a:p>
          <a:pPr lvl="0" algn="ctr" defTabSz="1111250">
            <a:lnSpc>
              <a:spcPct val="90000"/>
            </a:lnSpc>
            <a:spcBef>
              <a:spcPct val="0"/>
            </a:spcBef>
            <a:spcAft>
              <a:spcPct val="35000"/>
            </a:spcAft>
          </a:pPr>
          <a:r>
            <a:rPr lang="zh-CN" altLang="en-US" sz="2500" kern="1200" dirty="0"/>
            <a:t>治療和指導醫療實踐</a:t>
          </a:r>
          <a:endParaRPr lang="zh-TW" altLang="en-US" sz="2500" kern="1200" dirty="0"/>
        </a:p>
      </dsp:txBody>
      <dsp:txXfrm>
        <a:off x="3005715" y="570743"/>
        <a:ext cx="3066528" cy="306652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kumimoji="0" lang="zh-TW" altLang="en-US">
              <a:ea typeface="細明體" panose="02020509000000000000" pitchFamily="49" charset="-120"/>
            </a:endParaRPr>
          </a:p>
        </p:txBody>
      </p:sp>
      <p:sp>
        <p:nvSpPr>
          <p:cNvPr id="2" name="Rectangle 2"/>
          <p:cNvSpPr>
            <a:spLocks noGrp="1" noChangeArrowheads="1"/>
          </p:cNvSpPr>
          <p:nvPr>
            <p:ph type="hdr"/>
          </p:nvPr>
        </p:nvSpPr>
        <p:spPr bwMode="auto">
          <a:xfrm>
            <a:off x="0" y="0"/>
            <a:ext cx="2970213" cy="455613"/>
          </a:xfrm>
          <a:prstGeom prst="rect">
            <a:avLst/>
          </a:prstGeom>
          <a:noFill/>
          <a:ln>
            <a:noFill/>
          </a:ln>
          <a:effectLst/>
          <a:extLst/>
        </p:spPr>
        <p:txBody>
          <a:bodyPr vert="horz" wrap="square" lIns="90000" tIns="46800" rIns="90000" bIns="46800" numCol="1" anchor="t" anchorCtr="0" compatLnSpc="1">
            <a:prstTxWarp prst="textNoShape">
              <a:avLst/>
            </a:prstTxWarp>
          </a:bodyPr>
          <a:lstStyle>
            <a:lvl1pPr eaLnBrk="1" hangingPunct="1">
              <a:buClr>
                <a:srgbClr val="000000"/>
              </a:buClr>
              <a:buSzPct val="100000"/>
              <a:buFont typeface="Times New Roman" pitchFamily="16" charset="0"/>
              <a:buNone/>
              <a:tabLst>
                <a:tab pos="723900" algn="l"/>
                <a:tab pos="1447800" algn="l"/>
                <a:tab pos="2171700" algn="l"/>
                <a:tab pos="2895600" algn="l"/>
              </a:tabLst>
              <a:defRPr kumimoji="0" sz="1200">
                <a:solidFill>
                  <a:srgbClr val="000000"/>
                </a:solidFill>
                <a:latin typeface="Times New Roman" pitchFamily="16" charset="0"/>
                <a:ea typeface="新細明體" charset="-120"/>
              </a:defRPr>
            </a:lvl1pPr>
          </a:lstStyle>
          <a:p>
            <a:pPr>
              <a:defRPr/>
            </a:pPr>
            <a:endParaRPr lang="en-US"/>
          </a:p>
        </p:txBody>
      </p:sp>
      <p:sp>
        <p:nvSpPr>
          <p:cNvPr id="3075" name="Rectangle 3"/>
          <p:cNvSpPr>
            <a:spLocks noGrp="1" noChangeArrowheads="1"/>
          </p:cNvSpPr>
          <p:nvPr>
            <p:ph type="dt"/>
          </p:nvPr>
        </p:nvSpPr>
        <p:spPr bwMode="auto">
          <a:xfrm>
            <a:off x="3884613" y="0"/>
            <a:ext cx="2970212" cy="455613"/>
          </a:xfrm>
          <a:prstGeom prst="rect">
            <a:avLst/>
          </a:prstGeom>
          <a:noFill/>
          <a:ln>
            <a:noFill/>
          </a:ln>
          <a:effectLst/>
          <a:extLst/>
        </p:spPr>
        <p:txBody>
          <a:bodyPr vert="horz" wrap="square" lIns="90000" tIns="46800" rIns="90000" bIns="46800" numCol="1" anchor="t" anchorCtr="0" compatLnSpc="1">
            <a:prstTxWarp prst="textNoShape">
              <a:avLst/>
            </a:prstTxWarp>
          </a:bodyPr>
          <a:lstStyle>
            <a:lvl1pPr algn="r" eaLnBrk="1" hangingPunct="1">
              <a:buClr>
                <a:srgbClr val="000000"/>
              </a:buClr>
              <a:buSzPct val="100000"/>
              <a:buFont typeface="Times New Roman" pitchFamily="16" charset="0"/>
              <a:buNone/>
              <a:tabLst>
                <a:tab pos="723900" algn="l"/>
                <a:tab pos="1447800" algn="l"/>
                <a:tab pos="2171700" algn="l"/>
                <a:tab pos="2895600" algn="l"/>
              </a:tabLst>
              <a:defRPr kumimoji="0" sz="1200">
                <a:solidFill>
                  <a:srgbClr val="000000"/>
                </a:solidFill>
                <a:latin typeface="Times New Roman" pitchFamily="16" charset="0"/>
                <a:ea typeface="新細明體" charset="-120"/>
              </a:defRPr>
            </a:lvl1pPr>
          </a:lstStyle>
          <a:p>
            <a:pPr>
              <a:defRPr/>
            </a:pPr>
            <a:endParaRPr lang="en-US"/>
          </a:p>
        </p:txBody>
      </p:sp>
      <p:sp>
        <p:nvSpPr>
          <p:cNvPr id="3077" name="Rectangle 4"/>
          <p:cNvSpPr>
            <a:spLocks noGrp="1" noRot="1" noChangeAspect="1" noChangeArrowheads="1"/>
          </p:cNvSpPr>
          <p:nvPr>
            <p:ph type="sldImg"/>
          </p:nvPr>
        </p:nvSpPr>
        <p:spPr bwMode="auto">
          <a:xfrm>
            <a:off x="1143000" y="685800"/>
            <a:ext cx="4570413" cy="3427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sp>
      <p:sp>
        <p:nvSpPr>
          <p:cNvPr id="3" name="Rectangle 5"/>
          <p:cNvSpPr>
            <a:spLocks noGrp="1" noChangeArrowheads="1"/>
          </p:cNvSpPr>
          <p:nvPr>
            <p:ph type="body"/>
          </p:nvPr>
        </p:nvSpPr>
        <p:spPr bwMode="auto">
          <a:xfrm>
            <a:off x="685800" y="4343400"/>
            <a:ext cx="5484813" cy="4113213"/>
          </a:xfrm>
          <a:prstGeom prst="rect">
            <a:avLst/>
          </a:prstGeom>
          <a:noFill/>
          <a:ln>
            <a:noFill/>
          </a:ln>
          <a:effectLst/>
          <a:extLst/>
        </p:spPr>
        <p:txBody>
          <a:bodyPr vert="horz" wrap="square" lIns="0" tIns="0" rIns="0" bIns="0" numCol="1" anchor="t" anchorCtr="0" compatLnSpc="1">
            <a:prstTxWarp prst="textNoShape">
              <a:avLst/>
            </a:prstTxWarp>
          </a:bodyPr>
          <a:lstStyle/>
          <a:p>
            <a:pPr lvl="0"/>
            <a:endParaRPr lang="zh-TW" altLang="zh-TW" noProof="0"/>
          </a:p>
        </p:txBody>
      </p:sp>
      <p:sp>
        <p:nvSpPr>
          <p:cNvPr id="3078" name="Rectangle 6"/>
          <p:cNvSpPr>
            <a:spLocks noGrp="1" noChangeArrowheads="1"/>
          </p:cNvSpPr>
          <p:nvPr>
            <p:ph type="ftr"/>
          </p:nvPr>
        </p:nvSpPr>
        <p:spPr bwMode="auto">
          <a:xfrm>
            <a:off x="0" y="8685213"/>
            <a:ext cx="2970213" cy="455612"/>
          </a:xfrm>
          <a:prstGeom prst="rect">
            <a:avLst/>
          </a:prstGeom>
          <a:noFill/>
          <a:ln>
            <a:noFill/>
          </a:ln>
          <a:effectLst/>
          <a:extLst/>
        </p:spPr>
        <p:txBody>
          <a:bodyPr vert="horz" wrap="square" lIns="90000" tIns="46800" rIns="90000" bIns="46800" numCol="1" anchor="b" anchorCtr="0" compatLnSpc="1">
            <a:prstTxWarp prst="textNoShape">
              <a:avLst/>
            </a:prstTxWarp>
          </a:bodyPr>
          <a:lstStyle>
            <a:lvl1pPr eaLnBrk="1" hangingPunct="1">
              <a:buClr>
                <a:srgbClr val="000000"/>
              </a:buClr>
              <a:buSzPct val="100000"/>
              <a:buFont typeface="Times New Roman" pitchFamily="16" charset="0"/>
              <a:buNone/>
              <a:tabLst>
                <a:tab pos="723900" algn="l"/>
                <a:tab pos="1447800" algn="l"/>
                <a:tab pos="2171700" algn="l"/>
                <a:tab pos="2895600" algn="l"/>
              </a:tabLst>
              <a:defRPr kumimoji="0" sz="1200">
                <a:solidFill>
                  <a:srgbClr val="000000"/>
                </a:solidFill>
                <a:latin typeface="Times New Roman" pitchFamily="16" charset="0"/>
                <a:ea typeface="新細明體" charset="-120"/>
              </a:defRPr>
            </a:lvl1pPr>
          </a:lstStyle>
          <a:p>
            <a:pPr>
              <a:defRPr/>
            </a:pPr>
            <a:endParaRPr lang="en-US"/>
          </a:p>
        </p:txBody>
      </p:sp>
      <p:sp>
        <p:nvSpPr>
          <p:cNvPr id="3079" name="Rectangle 7"/>
          <p:cNvSpPr>
            <a:spLocks noGrp="1" noChangeArrowheads="1"/>
          </p:cNvSpPr>
          <p:nvPr>
            <p:ph type="sldNum"/>
          </p:nvPr>
        </p:nvSpPr>
        <p:spPr bwMode="auto">
          <a:xfrm>
            <a:off x="3884613" y="8685213"/>
            <a:ext cx="2970212" cy="455612"/>
          </a:xfrm>
          <a:prstGeom prst="rect">
            <a:avLst/>
          </a:prstGeom>
          <a:noFill/>
          <a:ln>
            <a:noFill/>
          </a:ln>
          <a:effectLst/>
          <a:extLst/>
        </p:spPr>
        <p:txBody>
          <a:bodyPr vert="horz" wrap="square" lIns="90000" tIns="46800" rIns="90000" bIns="46800" numCol="1" anchor="b" anchorCtr="0" compatLnSpc="1">
            <a:prstTxWarp prst="textNoShape">
              <a:avLst/>
            </a:prstTxWarp>
          </a:bodyPr>
          <a:lstStyle>
            <a:lvl1pPr algn="r" eaLnBrk="1" hangingPunct="1">
              <a:buClr>
                <a:srgbClr val="000000"/>
              </a:buClr>
              <a:buSzPct val="100000"/>
              <a:buFont typeface="Times New Roman" panose="02020603050405020304" pitchFamily="18" charset="0"/>
              <a:buNone/>
              <a:tabLst>
                <a:tab pos="723900" algn="l"/>
                <a:tab pos="1447800" algn="l"/>
                <a:tab pos="2171700" algn="l"/>
                <a:tab pos="2895600" algn="l"/>
              </a:tabLst>
              <a:defRPr kumimoji="0" sz="1200" smtClean="0">
                <a:solidFill>
                  <a:srgbClr val="000000"/>
                </a:solidFill>
                <a:latin typeface="Times New Roman" panose="02020603050405020304" pitchFamily="18" charset="0"/>
              </a:defRPr>
            </a:lvl1pPr>
          </a:lstStyle>
          <a:p>
            <a:pPr>
              <a:defRPr/>
            </a:pPr>
            <a:fld id="{B6987366-5B67-4F17-896D-81BFBE447F56}" type="slidenum">
              <a:rPr lang="en-US" altLang="zh-TW"/>
              <a:pPr>
                <a:defRPr/>
              </a:pPr>
              <a:t>‹#›</a:t>
            </a:fld>
            <a:endParaRPr lang="en-US" altLang="zh-TW"/>
          </a:p>
        </p:txBody>
      </p:sp>
    </p:spTree>
    <p:extLst>
      <p:ext uri="{BB962C8B-B14F-4D97-AF65-F5344CB8AC3E}">
        <p14:creationId xmlns:p14="http://schemas.microsoft.com/office/powerpoint/2010/main" xmlns="" val="290880932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idx="10"/>
          </p:nvPr>
        </p:nvSpPr>
        <p:spPr/>
        <p:txBody>
          <a:bodyPr/>
          <a:lstStyle/>
          <a:p>
            <a:pPr>
              <a:defRPr/>
            </a:pPr>
            <a:fld id="{B6987366-5B67-4F17-896D-81BFBE447F56}" type="slidenum">
              <a:rPr lang="en-US" altLang="zh-TW" smtClean="0"/>
              <a:pPr>
                <a:defRPr/>
              </a:pPr>
              <a:t>1</a:t>
            </a:fld>
            <a:endParaRPr lang="en-US" altLang="zh-TW"/>
          </a:p>
        </p:txBody>
      </p:sp>
    </p:spTree>
    <p:extLst>
      <p:ext uri="{BB962C8B-B14F-4D97-AF65-F5344CB8AC3E}">
        <p14:creationId xmlns:p14="http://schemas.microsoft.com/office/powerpoint/2010/main" xmlns="" val="3341001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投影片圖像版面配置區 1"/>
          <p:cNvSpPr>
            <a:spLocks noGrp="1" noRot="1" noChangeAspect="1" noTextEdit="1"/>
          </p:cNvSpPr>
          <p:nvPr>
            <p:ph type="sldImg"/>
          </p:nvPr>
        </p:nvSpPr>
        <p:spPr/>
      </p:sp>
      <p:sp>
        <p:nvSpPr>
          <p:cNvPr id="3" name="備忘稿版面配置區 2"/>
          <p:cNvSpPr>
            <a:spLocks noGrp="1"/>
          </p:cNvSpPr>
          <p:nvPr>
            <p:ph type="body" idx="1"/>
          </p:nvPr>
        </p:nvSpPr>
        <p:spPr/>
        <p:txBody>
          <a:bodyPr>
            <a:normAutofit/>
          </a:bodyPr>
          <a:lstStyle/>
          <a:p>
            <a:pPr marL="0" lvl="1" indent="0">
              <a:defRPr/>
            </a:pPr>
            <a:r>
              <a:rPr lang="zh-TW" altLang="en-US" sz="1800" kern="0" dirty="0">
                <a:latin typeface="Arial" pitchFamily="34" charset="0"/>
              </a:rPr>
              <a:t>自從 </a:t>
            </a:r>
            <a:r>
              <a:rPr lang="en-US" altLang="zh-TW" sz="1800" kern="0" dirty="0">
                <a:latin typeface="Arial" pitchFamily="34" charset="0"/>
              </a:rPr>
              <a:t>1980 </a:t>
            </a:r>
            <a:r>
              <a:rPr lang="zh-TW" altLang="en-US" sz="1800" kern="0" dirty="0">
                <a:latin typeface="Arial" pitchFamily="34" charset="0"/>
              </a:rPr>
              <a:t>年以來 </a:t>
            </a:r>
            <a:r>
              <a:rPr lang="en-US" altLang="zh-TW" sz="1800" kern="0" dirty="0">
                <a:latin typeface="Arial" pitchFamily="34" charset="0"/>
              </a:rPr>
              <a:t>EBM </a:t>
            </a:r>
            <a:r>
              <a:rPr lang="zh-TW" altLang="en-US" sz="1800" kern="0" dirty="0">
                <a:latin typeface="Arial" pitchFamily="34" charset="0"/>
              </a:rPr>
              <a:t>在醫療領域已有一段不算短的歷史，目前在各健康保健（</a:t>
            </a:r>
            <a:r>
              <a:rPr lang="en-US" altLang="zh-TW" sz="1800" kern="0" dirty="0">
                <a:latin typeface="Arial" pitchFamily="34" charset="0"/>
              </a:rPr>
              <a:t>healthcare</a:t>
            </a:r>
            <a:r>
              <a:rPr lang="zh-TW" altLang="en-US" sz="1800" kern="0" dirty="0">
                <a:latin typeface="Arial" pitchFamily="34" charset="0"/>
              </a:rPr>
              <a:t>）領域也開始蓬勃發展。</a:t>
            </a:r>
            <a:endParaRPr lang="en-US" altLang="zh-TW" sz="1800" kern="0" dirty="0">
              <a:latin typeface="Arial" pitchFamily="34" charset="0"/>
            </a:endParaRPr>
          </a:p>
          <a:p>
            <a:pPr>
              <a:defRPr/>
            </a:pPr>
            <a:endParaRPr lang="zh-TW" altLang="en-US" dirty="0"/>
          </a:p>
        </p:txBody>
      </p:sp>
      <p:sp>
        <p:nvSpPr>
          <p:cNvPr id="6148" name="投影片編號版面配置區 3"/>
          <p:cNvSpPr>
            <a:spLocks noGrp="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10C6F78D-09E2-4F93-80D8-CB95CEFCC2B8}" type="slidenum">
              <a:rPr lang="en-US" altLang="zh-TW"/>
              <a:pPr>
                <a:spcBef>
                  <a:spcPct val="0"/>
                </a:spcBef>
              </a:pPr>
              <a:t>4</a:t>
            </a:fld>
            <a:endParaRPr lang="en-US" altLang="zh-TW"/>
          </a:p>
        </p:txBody>
      </p:sp>
    </p:spTree>
    <p:extLst>
      <p:ext uri="{BB962C8B-B14F-4D97-AF65-F5344CB8AC3E}">
        <p14:creationId xmlns:p14="http://schemas.microsoft.com/office/powerpoint/2010/main" xmlns="" val="3074297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投影片圖像版面配置區 1"/>
          <p:cNvSpPr>
            <a:spLocks noGrp="1" noRot="1" noChangeAspect="1" noTextEdit="1"/>
          </p:cNvSpPr>
          <p:nvPr>
            <p:ph type="sldImg"/>
          </p:nvPr>
        </p:nvSpPr>
        <p:spPr/>
      </p:sp>
      <p:sp>
        <p:nvSpPr>
          <p:cNvPr id="8195" name="備忘稿版面配置區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indent="0"/>
            <a:r>
              <a:rPr lang="en-US" altLang="zh-TW" sz="1800" u="sng" dirty="0">
                <a:latin typeface="Times New Roman" panose="02020603050405020304" pitchFamily="18" charset="0"/>
              </a:rPr>
              <a:t>JBI </a:t>
            </a:r>
            <a:r>
              <a:rPr lang="zh-TW" altLang="en-US" sz="1800" u="sng" dirty="0">
                <a:latin typeface="Times New Roman" panose="02020603050405020304" pitchFamily="18" charset="0"/>
              </a:rPr>
              <a:t>的資源與其他實證資料庫最大的不同在於</a:t>
            </a:r>
            <a:r>
              <a:rPr lang="en-US" altLang="zh-TW" sz="1800" u="sng" dirty="0">
                <a:latin typeface="Times New Roman" panose="02020603050405020304" pitchFamily="18" charset="0"/>
              </a:rPr>
              <a:t>: </a:t>
            </a:r>
            <a:br>
              <a:rPr lang="en-US" altLang="zh-TW" sz="1800" u="sng" dirty="0">
                <a:latin typeface="Times New Roman" panose="02020603050405020304" pitchFamily="18" charset="0"/>
              </a:rPr>
            </a:br>
            <a:r>
              <a:rPr lang="en-US" altLang="zh-TW" sz="1800" dirty="0">
                <a:latin typeface="Times New Roman" panose="02020603050405020304" pitchFamily="18" charset="0"/>
              </a:rPr>
              <a:t/>
            </a:r>
            <a:br>
              <a:rPr lang="en-US" altLang="zh-TW" sz="1800" dirty="0">
                <a:latin typeface="Times New Roman" panose="02020603050405020304" pitchFamily="18" charset="0"/>
              </a:rPr>
            </a:br>
            <a:r>
              <a:rPr lang="en-US" altLang="zh-TW" sz="1800" dirty="0">
                <a:latin typeface="Times New Roman" panose="02020603050405020304" pitchFamily="18" charset="0"/>
              </a:rPr>
              <a:t>JBI </a:t>
            </a:r>
            <a:r>
              <a:rPr lang="zh-TW" altLang="en-US" sz="1800" dirty="0">
                <a:latin typeface="Times New Roman" panose="02020603050405020304" pitchFamily="18" charset="0"/>
              </a:rPr>
              <a:t>清楚的提供醫護人員可以立即運用在臨床的作法，而非提供冗長的治療方式比較與研究過程。因此在國際間醫療單位的使用經驗上，能確實地大大提高工作上的效率與病患安全。</a:t>
            </a:r>
            <a:endParaRPr lang="en-US" altLang="zh-TW" sz="1800" dirty="0">
              <a:latin typeface="Times New Roman" panose="02020603050405020304" pitchFamily="18" charset="0"/>
            </a:endParaRPr>
          </a:p>
          <a:p>
            <a:endParaRPr lang="zh-TW" altLang="en-US" dirty="0">
              <a:latin typeface="Times New Roman" panose="02020603050405020304" pitchFamily="18" charset="0"/>
            </a:endParaRPr>
          </a:p>
        </p:txBody>
      </p:sp>
      <p:sp>
        <p:nvSpPr>
          <p:cNvPr id="8196" name="投影片編號版面配置區 3"/>
          <p:cNvSpPr>
            <a:spLocks noGrp="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B9ED043C-650B-4B78-A40F-A449154FF5A1}" type="slidenum">
              <a:rPr lang="en-US" altLang="zh-TW"/>
              <a:pPr>
                <a:spcBef>
                  <a:spcPct val="0"/>
                </a:spcBef>
              </a:pPr>
              <a:t>5</a:t>
            </a:fld>
            <a:endParaRPr lang="en-US" altLang="zh-TW"/>
          </a:p>
        </p:txBody>
      </p:sp>
    </p:spTree>
    <p:extLst>
      <p:ext uri="{BB962C8B-B14F-4D97-AF65-F5344CB8AC3E}">
        <p14:creationId xmlns:p14="http://schemas.microsoft.com/office/powerpoint/2010/main" xmlns="" val="1961021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JBI</a:t>
            </a:r>
            <a:r>
              <a:rPr lang="zh-CN" altLang="en-US" sz="1200" kern="1200" dirty="0">
                <a:solidFill>
                  <a:schemeClr val="tx1"/>
                </a:solidFill>
                <a:effectLst/>
                <a:latin typeface="+mn-lt"/>
                <a:ea typeface="+mn-ea"/>
                <a:cs typeface="+mn-cs"/>
              </a:rPr>
              <a:t>認為基於循證的醫療是一個反復迴圈的過程。對於醫療工作者和病患來說，他們需要的醫療資訊應適合於其特定人群、適合本地醫療文化和環境、具有可行性、正確性、並且有現實意義。當找到這樣的證據後，將它們整理起來，評價、綜合並轉化為提供給當地病患的醫療服務，被醫療專業人員使用。然後再就其對於醫療效果、醫療系統和實踐所帶來的變化進行評價。</a:t>
            </a:r>
            <a:endParaRPr lang="en-AU" dirty="0"/>
          </a:p>
        </p:txBody>
      </p:sp>
      <p:sp>
        <p:nvSpPr>
          <p:cNvPr id="4" name="Slide Number Placeholder 3"/>
          <p:cNvSpPr>
            <a:spLocks noGrp="1"/>
          </p:cNvSpPr>
          <p:nvPr>
            <p:ph type="sldNum" sz="quarter" idx="10"/>
          </p:nvPr>
        </p:nvSpPr>
        <p:spPr/>
        <p:txBody>
          <a:bodyPr/>
          <a:lstStyle/>
          <a:p>
            <a:fld id="{6B65722B-8A37-4EEE-BB41-D5AD0970ED22}" type="slidenum">
              <a:rPr lang="en-AU" smtClean="0"/>
              <a:pPr/>
              <a:t>6</a:t>
            </a:fld>
            <a:endParaRPr lang="en-AU" dirty="0"/>
          </a:p>
        </p:txBody>
      </p:sp>
    </p:spTree>
    <p:extLst>
      <p:ext uri="{BB962C8B-B14F-4D97-AF65-F5344CB8AC3E}">
        <p14:creationId xmlns:p14="http://schemas.microsoft.com/office/powerpoint/2010/main" xmlns="" val="1866092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aseline="0" dirty="0"/>
              <a:t>5</a:t>
            </a:r>
            <a:r>
              <a:rPr lang="zh-CN" altLang="en-US" baseline="0" dirty="0"/>
              <a:t>種類型的出版，</a:t>
            </a:r>
            <a:r>
              <a:rPr lang="en-US" altLang="zh-CN" baseline="0" dirty="0"/>
              <a:t>14</a:t>
            </a:r>
            <a:r>
              <a:rPr lang="zh-CN" altLang="en-US" baseline="0" dirty="0"/>
              <a:t>個主題節點，大部分文檔都是直接用於指導實踐的。</a:t>
            </a:r>
            <a:endParaRPr lang="en-US" altLang="zh-CN" baseline="0" dirty="0"/>
          </a:p>
          <a:p>
            <a:r>
              <a:rPr lang="zh-CN" altLang="en-US" baseline="0" dirty="0"/>
              <a:t>只有系統綜述、草案和技術報告不是以實際工作為導向的文檔。</a:t>
            </a:r>
            <a:endParaRPr lang="en-AU" dirty="0"/>
          </a:p>
        </p:txBody>
      </p:sp>
      <p:sp>
        <p:nvSpPr>
          <p:cNvPr id="4" name="Slide Number Placeholder 3"/>
          <p:cNvSpPr>
            <a:spLocks noGrp="1"/>
          </p:cNvSpPr>
          <p:nvPr>
            <p:ph type="sldNum" sz="quarter" idx="10"/>
          </p:nvPr>
        </p:nvSpPr>
        <p:spPr/>
        <p:txBody>
          <a:bodyPr/>
          <a:lstStyle/>
          <a:p>
            <a:fld id="{6B65722B-8A37-4EEE-BB41-D5AD0970ED22}" type="slidenum">
              <a:rPr lang="en-AU" smtClean="0"/>
              <a:pPr/>
              <a:t>8</a:t>
            </a:fld>
            <a:endParaRPr lang="en-AU" dirty="0"/>
          </a:p>
        </p:txBody>
      </p:sp>
    </p:spTree>
    <p:extLst>
      <p:ext uri="{BB962C8B-B14F-4D97-AF65-F5344CB8AC3E}">
        <p14:creationId xmlns:p14="http://schemas.microsoft.com/office/powerpoint/2010/main" xmlns="" val="214954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圖像版面配置區 1"/>
          <p:cNvSpPr>
            <a:spLocks noGrp="1" noRot="1" noChangeAspect="1" noTextEdit="1"/>
          </p:cNvSpPr>
          <p:nvPr>
            <p:ph type="sldImg"/>
          </p:nvPr>
        </p:nvSpPr>
        <p:spPr/>
      </p:sp>
      <p:sp>
        <p:nvSpPr>
          <p:cNvPr id="14339" name="備忘稿版面配置區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zh-TW" sz="1200" b="1" kern="1200" dirty="0">
                <a:solidFill>
                  <a:schemeClr val="tx1"/>
                </a:solidFill>
                <a:effectLst/>
                <a:latin typeface="Times New Roman" pitchFamily="16" charset="0"/>
                <a:ea typeface="+mn-ea"/>
                <a:cs typeface="+mn-cs"/>
              </a:rPr>
              <a:t>Evidence Based Recommended Practices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循證實踐建議是第一種類型的出版物。它描述了某些臨床主題的一般治療或程式並建議處理方法。</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Evidence Summary</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證據總結是簡短的文摘，他們對國際上的一般醫療干預和活動的證據進行總結，它提供基於結構化的文獻和循證醫療資料庫的檢索結果提供證據總結。</a:t>
            </a:r>
            <a:endParaRPr lang="en-US" altLang="zh-CN"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Best Practice Information Sheets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最佳實踐資訊單</a:t>
            </a:r>
            <a:r>
              <a:rPr lang="en-US" altLang="zh-TW"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是易於閱讀和理解的指南，是基於系統綜述中的結果和建議的。</a:t>
            </a:r>
            <a:r>
              <a:rPr lang="en-US" altLang="zh-CN"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很容易分發給醫療工作者，讓他們快速地訪問從大量文獻中收集整理出來的關鍵問題和建議。</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Systematic Review</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系統綜述本質上是對所有可用文獻即證據的分析。</a:t>
            </a:r>
            <a:endParaRPr lang="en-US" altLang="zh-TW" sz="12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Consumer Information Sheets</a:t>
            </a:r>
            <a:r>
              <a:rPr lang="en-US" altLang="zh-TW" sz="1800" kern="1200" dirty="0">
                <a:solidFill>
                  <a:schemeClr val="tx1"/>
                </a:solidFill>
                <a:effectLst/>
                <a:latin typeface="Times New Roman" pitchFamily="16" charset="0"/>
                <a:ea typeface="+mn-ea"/>
                <a:cs typeface="+mn-cs"/>
              </a:rPr>
              <a:t>: </a:t>
            </a:r>
            <a:r>
              <a:rPr lang="zh-CN" altLang="en-US" sz="1800" kern="1200" dirty="0">
                <a:solidFill>
                  <a:schemeClr val="tx1"/>
                </a:solidFill>
                <a:effectLst/>
                <a:latin typeface="Times New Roman" pitchFamily="16" charset="0"/>
                <a:ea typeface="+mn-ea"/>
                <a:cs typeface="+mn-cs"/>
              </a:rPr>
              <a:t>患者資訊單基於</a:t>
            </a:r>
            <a:r>
              <a:rPr lang="en-US" altLang="zh-CN" sz="1800" kern="1200" dirty="0">
                <a:solidFill>
                  <a:schemeClr val="tx1"/>
                </a:solidFill>
                <a:effectLst/>
                <a:latin typeface="Times New Roman" pitchFamily="16" charset="0"/>
                <a:ea typeface="+mn-ea"/>
                <a:cs typeface="+mn-cs"/>
              </a:rPr>
              <a:t>JBI</a:t>
            </a:r>
            <a:r>
              <a:rPr lang="zh-CN" altLang="en-US" sz="1800" kern="1200" dirty="0">
                <a:solidFill>
                  <a:schemeClr val="tx1"/>
                </a:solidFill>
                <a:effectLst/>
                <a:latin typeface="Times New Roman" pitchFamily="16" charset="0"/>
                <a:ea typeface="+mn-ea"/>
                <a:cs typeface="+mn-cs"/>
              </a:rPr>
              <a:t>的證據總結，為患者、護理人員和住院醫師定制，包含了基於證據的常見醫療情況的資訊。</a:t>
            </a:r>
            <a:endParaRPr lang="en-US" altLang="zh-CN" sz="18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Technical Reports</a:t>
            </a:r>
            <a:r>
              <a:rPr lang="en-US" altLang="zh-TW" sz="1800" kern="1200" dirty="0">
                <a:solidFill>
                  <a:schemeClr val="tx1"/>
                </a:solidFill>
                <a:effectLst/>
                <a:latin typeface="Times New Roman" pitchFamily="16" charset="0"/>
                <a:ea typeface="+mn-ea"/>
                <a:cs typeface="+mn-cs"/>
              </a:rPr>
              <a:t>: JBI</a:t>
            </a:r>
            <a:r>
              <a:rPr lang="zh-CN" altLang="en-US" sz="1800" kern="1200" dirty="0">
                <a:solidFill>
                  <a:schemeClr val="tx1"/>
                </a:solidFill>
                <a:effectLst/>
                <a:latin typeface="Times New Roman" pitchFamily="16" charset="0"/>
                <a:ea typeface="+mn-ea"/>
                <a:cs typeface="+mn-cs"/>
              </a:rPr>
              <a:t>技術報告記錄了一份最佳實踐資訊單是如何形成的。</a:t>
            </a:r>
            <a:endParaRPr lang="en-US" altLang="zh-TW" sz="1200" dirty="0"/>
          </a:p>
        </p:txBody>
      </p:sp>
      <p:sp>
        <p:nvSpPr>
          <p:cNvPr id="14340" name="投影片編號版面配置區 3"/>
          <p:cNvSpPr>
            <a:spLocks noGrp="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71410E71-B516-48B8-9738-91F8C744C996}" type="slidenum">
              <a:rPr lang="en-US" altLang="zh-TW"/>
              <a:pPr>
                <a:spcBef>
                  <a:spcPct val="0"/>
                </a:spcBef>
              </a:pPr>
              <a:t>9</a:t>
            </a:fld>
            <a:endParaRPr lang="en-US" altLang="zh-TW"/>
          </a:p>
        </p:txBody>
      </p:sp>
    </p:spTree>
    <p:extLst>
      <p:ext uri="{BB962C8B-B14F-4D97-AF65-F5344CB8AC3E}">
        <p14:creationId xmlns:p14="http://schemas.microsoft.com/office/powerpoint/2010/main" xmlns="" val="1539380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圖像版面配置區 1"/>
          <p:cNvSpPr>
            <a:spLocks noGrp="1" noRot="1" noChangeAspect="1" noTextEdit="1"/>
          </p:cNvSpPr>
          <p:nvPr>
            <p:ph type="sldImg"/>
          </p:nvPr>
        </p:nvSpPr>
        <p:spPr/>
      </p:sp>
      <p:sp>
        <p:nvSpPr>
          <p:cNvPr id="14339" name="備忘稿版面配置區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zh-TW" sz="1200" b="1" kern="1200" dirty="0">
                <a:solidFill>
                  <a:schemeClr val="tx1"/>
                </a:solidFill>
                <a:effectLst/>
                <a:latin typeface="Times New Roman" pitchFamily="16" charset="0"/>
                <a:ea typeface="+mn-ea"/>
                <a:cs typeface="+mn-cs"/>
              </a:rPr>
              <a:t>Evidence Based Recommended Practices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循證實踐建議是第一種類型的出版物。它描述了某些臨床主題的一般治療或程式並建議處理方法。</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Evidence Summary</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證據總結是簡短的文摘，他們對國際上的一般醫療干預和活動的證據進行總結，它提供基於結構化的文獻和循證醫療資料庫的檢索結果提供證據總結。</a:t>
            </a:r>
            <a:endParaRPr lang="en-US" altLang="zh-CN"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Best Practice Information Sheets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最佳實踐資訊單</a:t>
            </a:r>
            <a:r>
              <a:rPr lang="en-US" altLang="zh-TW"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是易於閱讀和理解的指南，是基於系統綜述中的結果和建議的。</a:t>
            </a:r>
            <a:r>
              <a:rPr lang="en-US" altLang="zh-CN"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很容易分發給醫療工作者，讓他們快速地訪問從大量文獻中收集整理出來的關鍵問題和建議。</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Systematic Review</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系統綜述本質上是對所有可用文獻即證據的分析。</a:t>
            </a:r>
            <a:endParaRPr lang="en-US" altLang="zh-TW" sz="12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Consumer Information Sheets</a:t>
            </a:r>
            <a:r>
              <a:rPr lang="en-US" altLang="zh-TW" sz="1800" kern="1200" dirty="0">
                <a:solidFill>
                  <a:schemeClr val="tx1"/>
                </a:solidFill>
                <a:effectLst/>
                <a:latin typeface="Times New Roman" pitchFamily="16" charset="0"/>
                <a:ea typeface="+mn-ea"/>
                <a:cs typeface="+mn-cs"/>
              </a:rPr>
              <a:t>: </a:t>
            </a:r>
            <a:r>
              <a:rPr lang="zh-CN" altLang="en-US" sz="1800" kern="1200" dirty="0">
                <a:solidFill>
                  <a:schemeClr val="tx1"/>
                </a:solidFill>
                <a:effectLst/>
                <a:latin typeface="Times New Roman" pitchFamily="16" charset="0"/>
                <a:ea typeface="+mn-ea"/>
                <a:cs typeface="+mn-cs"/>
              </a:rPr>
              <a:t>患者資訊單基於</a:t>
            </a:r>
            <a:r>
              <a:rPr lang="en-US" altLang="zh-CN" sz="1800" kern="1200" dirty="0">
                <a:solidFill>
                  <a:schemeClr val="tx1"/>
                </a:solidFill>
                <a:effectLst/>
                <a:latin typeface="Times New Roman" pitchFamily="16" charset="0"/>
                <a:ea typeface="+mn-ea"/>
                <a:cs typeface="+mn-cs"/>
              </a:rPr>
              <a:t>JBI</a:t>
            </a:r>
            <a:r>
              <a:rPr lang="zh-CN" altLang="en-US" sz="1800" kern="1200" dirty="0">
                <a:solidFill>
                  <a:schemeClr val="tx1"/>
                </a:solidFill>
                <a:effectLst/>
                <a:latin typeface="Times New Roman" pitchFamily="16" charset="0"/>
                <a:ea typeface="+mn-ea"/>
                <a:cs typeface="+mn-cs"/>
              </a:rPr>
              <a:t>的證據總結，為患者、護理人員和住院醫師定制，包含了基於證據的常見醫療情況的資訊。</a:t>
            </a:r>
            <a:endParaRPr lang="en-US" altLang="zh-CN" sz="18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Technical Reports</a:t>
            </a:r>
            <a:r>
              <a:rPr lang="en-US" altLang="zh-TW" sz="1800" kern="1200" dirty="0">
                <a:solidFill>
                  <a:schemeClr val="tx1"/>
                </a:solidFill>
                <a:effectLst/>
                <a:latin typeface="Times New Roman" pitchFamily="16" charset="0"/>
                <a:ea typeface="+mn-ea"/>
                <a:cs typeface="+mn-cs"/>
              </a:rPr>
              <a:t>: JBI</a:t>
            </a:r>
            <a:r>
              <a:rPr lang="zh-CN" altLang="en-US" sz="1800" kern="1200" dirty="0">
                <a:solidFill>
                  <a:schemeClr val="tx1"/>
                </a:solidFill>
                <a:effectLst/>
                <a:latin typeface="Times New Roman" pitchFamily="16" charset="0"/>
                <a:ea typeface="+mn-ea"/>
                <a:cs typeface="+mn-cs"/>
              </a:rPr>
              <a:t>技術報告記錄了一份最佳實踐資訊單是如何形成的。</a:t>
            </a:r>
            <a:endParaRPr lang="en-US" altLang="zh-TW" sz="1200" dirty="0"/>
          </a:p>
        </p:txBody>
      </p:sp>
      <p:sp>
        <p:nvSpPr>
          <p:cNvPr id="14340" name="投影片編號版面配置區 3"/>
          <p:cNvSpPr>
            <a:spLocks noGrp="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71410E71-B516-48B8-9738-91F8C744C996}" type="slidenum">
              <a:rPr lang="en-US" altLang="zh-TW"/>
              <a:pPr>
                <a:spcBef>
                  <a:spcPct val="0"/>
                </a:spcBef>
              </a:pPr>
              <a:t>10</a:t>
            </a:fld>
            <a:endParaRPr lang="en-US" altLang="zh-TW"/>
          </a:p>
        </p:txBody>
      </p:sp>
    </p:spTree>
    <p:extLst>
      <p:ext uri="{BB962C8B-B14F-4D97-AF65-F5344CB8AC3E}">
        <p14:creationId xmlns:p14="http://schemas.microsoft.com/office/powerpoint/2010/main" xmlns="" val="4069833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圖像版面配置區 1"/>
          <p:cNvSpPr>
            <a:spLocks noGrp="1" noRot="1" noChangeAspect="1" noTextEdit="1"/>
          </p:cNvSpPr>
          <p:nvPr>
            <p:ph type="sldImg"/>
          </p:nvPr>
        </p:nvSpPr>
        <p:spPr/>
      </p:sp>
      <p:sp>
        <p:nvSpPr>
          <p:cNvPr id="14339" name="備忘稿版面配置區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zh-TW" sz="1200" b="1" kern="1200" dirty="0">
                <a:solidFill>
                  <a:schemeClr val="tx1"/>
                </a:solidFill>
                <a:effectLst/>
                <a:latin typeface="Times New Roman" pitchFamily="16" charset="0"/>
                <a:ea typeface="+mn-ea"/>
                <a:cs typeface="+mn-cs"/>
              </a:rPr>
              <a:t>Evidence Based Recommended Practices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循證實踐建議是第一種類型的出版物。它描述了某些臨床主題的一般治療或程式並建議處理方法。</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Evidence Summary</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證據總結是簡短的文摘，他們對國際上的一般醫療干預和活動的證據進行總結，它提供基於結構化的文獻和循證醫療資料庫的檢索結果提供證據總結。</a:t>
            </a:r>
            <a:endParaRPr lang="en-US" altLang="zh-CN"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Best Practice Information Sheets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最佳實踐資訊單</a:t>
            </a:r>
            <a:r>
              <a:rPr lang="en-US" altLang="zh-TW"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是易於閱讀和理解的指南，是基於系統綜述中的結果和建議的。</a:t>
            </a:r>
            <a:r>
              <a:rPr lang="en-US" altLang="zh-CN"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很容易分發給醫療工作者，讓他們快速地訪問從大量文獻中收集整理出來的關鍵問題和建議。</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Systematic Review</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系統綜述本質上是對所有可用文獻即證據的分析。</a:t>
            </a:r>
            <a:endParaRPr lang="en-US" altLang="zh-TW" sz="12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Consumer Information Sheets</a:t>
            </a:r>
            <a:r>
              <a:rPr lang="en-US" altLang="zh-TW" sz="1800" kern="1200" dirty="0">
                <a:solidFill>
                  <a:schemeClr val="tx1"/>
                </a:solidFill>
                <a:effectLst/>
                <a:latin typeface="Times New Roman" pitchFamily="16" charset="0"/>
                <a:ea typeface="+mn-ea"/>
                <a:cs typeface="+mn-cs"/>
              </a:rPr>
              <a:t>: </a:t>
            </a:r>
            <a:r>
              <a:rPr lang="zh-CN" altLang="en-US" sz="1800" kern="1200" dirty="0">
                <a:solidFill>
                  <a:schemeClr val="tx1"/>
                </a:solidFill>
                <a:effectLst/>
                <a:latin typeface="Times New Roman" pitchFamily="16" charset="0"/>
                <a:ea typeface="+mn-ea"/>
                <a:cs typeface="+mn-cs"/>
              </a:rPr>
              <a:t>患者資訊單基於</a:t>
            </a:r>
            <a:r>
              <a:rPr lang="en-US" altLang="zh-CN" sz="1800" kern="1200" dirty="0">
                <a:solidFill>
                  <a:schemeClr val="tx1"/>
                </a:solidFill>
                <a:effectLst/>
                <a:latin typeface="Times New Roman" pitchFamily="16" charset="0"/>
                <a:ea typeface="+mn-ea"/>
                <a:cs typeface="+mn-cs"/>
              </a:rPr>
              <a:t>JBI</a:t>
            </a:r>
            <a:r>
              <a:rPr lang="zh-CN" altLang="en-US" sz="1800" kern="1200" dirty="0">
                <a:solidFill>
                  <a:schemeClr val="tx1"/>
                </a:solidFill>
                <a:effectLst/>
                <a:latin typeface="Times New Roman" pitchFamily="16" charset="0"/>
                <a:ea typeface="+mn-ea"/>
                <a:cs typeface="+mn-cs"/>
              </a:rPr>
              <a:t>的證據總結，為患者、護理人員和住院醫師定制，包含了基於證據的常見醫療情況的資訊。</a:t>
            </a:r>
            <a:endParaRPr lang="en-US" altLang="zh-CN" sz="18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Technical Reports</a:t>
            </a:r>
            <a:r>
              <a:rPr lang="en-US" altLang="zh-TW" sz="1800" kern="1200" dirty="0">
                <a:solidFill>
                  <a:schemeClr val="tx1"/>
                </a:solidFill>
                <a:effectLst/>
                <a:latin typeface="Times New Roman" pitchFamily="16" charset="0"/>
                <a:ea typeface="+mn-ea"/>
                <a:cs typeface="+mn-cs"/>
              </a:rPr>
              <a:t>: JBI</a:t>
            </a:r>
            <a:r>
              <a:rPr lang="zh-CN" altLang="en-US" sz="1800" kern="1200" dirty="0">
                <a:solidFill>
                  <a:schemeClr val="tx1"/>
                </a:solidFill>
                <a:effectLst/>
                <a:latin typeface="Times New Roman" pitchFamily="16" charset="0"/>
                <a:ea typeface="+mn-ea"/>
                <a:cs typeface="+mn-cs"/>
              </a:rPr>
              <a:t>技術報告記錄了一份最佳實踐資訊單是如何形成的。</a:t>
            </a:r>
            <a:endParaRPr lang="en-US" altLang="zh-TW" sz="1200" dirty="0"/>
          </a:p>
        </p:txBody>
      </p:sp>
      <p:sp>
        <p:nvSpPr>
          <p:cNvPr id="14340" name="投影片編號版面配置區 3"/>
          <p:cNvSpPr>
            <a:spLocks noGrp="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71410E71-B516-48B8-9738-91F8C744C996}" type="slidenum">
              <a:rPr lang="en-US" altLang="zh-TW"/>
              <a:pPr>
                <a:spcBef>
                  <a:spcPct val="0"/>
                </a:spcBef>
              </a:pPr>
              <a:t>11</a:t>
            </a:fld>
            <a:endParaRPr lang="en-US" altLang="zh-TW"/>
          </a:p>
        </p:txBody>
      </p:sp>
    </p:spTree>
    <p:extLst>
      <p:ext uri="{BB962C8B-B14F-4D97-AF65-F5344CB8AC3E}">
        <p14:creationId xmlns:p14="http://schemas.microsoft.com/office/powerpoint/2010/main" xmlns="" val="1584426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圖像版面配置區 1"/>
          <p:cNvSpPr>
            <a:spLocks noGrp="1" noRot="1" noChangeAspect="1" noTextEdit="1"/>
          </p:cNvSpPr>
          <p:nvPr>
            <p:ph type="sldImg"/>
          </p:nvPr>
        </p:nvSpPr>
        <p:spPr/>
      </p:sp>
      <p:sp>
        <p:nvSpPr>
          <p:cNvPr id="14339" name="備忘稿版面配置區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zh-TW" sz="1200" b="1" kern="1200" dirty="0">
                <a:solidFill>
                  <a:schemeClr val="tx1"/>
                </a:solidFill>
                <a:effectLst/>
                <a:latin typeface="Times New Roman" pitchFamily="16" charset="0"/>
                <a:ea typeface="+mn-ea"/>
                <a:cs typeface="+mn-cs"/>
              </a:rPr>
              <a:t>Evidence Based Recommended Practices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循證實踐建議是第一種類型的出版物。它描述了某些臨床主題的一般治療或程式並建議處理方法。</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Evidence Summary</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證據總結是簡短的文摘，他們對國際上的一般醫療干預和活動的證據進行總結，它提供基於結構化的文獻和循證醫療資料庫的檢索結果提供證據總結。</a:t>
            </a:r>
            <a:endParaRPr lang="en-US" altLang="zh-CN"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Best Practice Information Sheets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最佳實踐資訊單</a:t>
            </a:r>
            <a:r>
              <a:rPr lang="en-US" altLang="zh-TW"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是易於閱讀和理解的指南，是基於系統綜述中的結果和建議的。</a:t>
            </a:r>
            <a:r>
              <a:rPr lang="en-US" altLang="zh-CN"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很容易分發給醫療工作者，讓他們快速地訪問從大量文獻中收集整理出來的關鍵問題和建議。</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Systematic Review</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系統綜述本質上是對所有可用文獻即證據的分析。</a:t>
            </a:r>
            <a:endParaRPr lang="en-US" altLang="zh-TW" sz="12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Consumer Information Sheets</a:t>
            </a:r>
            <a:r>
              <a:rPr lang="en-US" altLang="zh-TW" sz="1800" kern="1200" dirty="0">
                <a:solidFill>
                  <a:schemeClr val="tx1"/>
                </a:solidFill>
                <a:effectLst/>
                <a:latin typeface="Times New Roman" pitchFamily="16" charset="0"/>
                <a:ea typeface="+mn-ea"/>
                <a:cs typeface="+mn-cs"/>
              </a:rPr>
              <a:t>: </a:t>
            </a:r>
            <a:r>
              <a:rPr lang="zh-CN" altLang="en-US" sz="1800" kern="1200" dirty="0">
                <a:solidFill>
                  <a:schemeClr val="tx1"/>
                </a:solidFill>
                <a:effectLst/>
                <a:latin typeface="Times New Roman" pitchFamily="16" charset="0"/>
                <a:ea typeface="+mn-ea"/>
                <a:cs typeface="+mn-cs"/>
              </a:rPr>
              <a:t>患者資訊單基於</a:t>
            </a:r>
            <a:r>
              <a:rPr lang="en-US" altLang="zh-CN" sz="1800" kern="1200" dirty="0">
                <a:solidFill>
                  <a:schemeClr val="tx1"/>
                </a:solidFill>
                <a:effectLst/>
                <a:latin typeface="Times New Roman" pitchFamily="16" charset="0"/>
                <a:ea typeface="+mn-ea"/>
                <a:cs typeface="+mn-cs"/>
              </a:rPr>
              <a:t>JBI</a:t>
            </a:r>
            <a:r>
              <a:rPr lang="zh-CN" altLang="en-US" sz="1800" kern="1200" dirty="0">
                <a:solidFill>
                  <a:schemeClr val="tx1"/>
                </a:solidFill>
                <a:effectLst/>
                <a:latin typeface="Times New Roman" pitchFamily="16" charset="0"/>
                <a:ea typeface="+mn-ea"/>
                <a:cs typeface="+mn-cs"/>
              </a:rPr>
              <a:t>的證據總結，為患者、護理人員和住院醫師定制，包含了基於證據的常見醫療情況的資訊。</a:t>
            </a:r>
            <a:endParaRPr lang="en-US" altLang="zh-CN" sz="18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Technical Reports</a:t>
            </a:r>
            <a:r>
              <a:rPr lang="en-US" altLang="zh-TW" sz="1800" kern="1200" dirty="0">
                <a:solidFill>
                  <a:schemeClr val="tx1"/>
                </a:solidFill>
                <a:effectLst/>
                <a:latin typeface="Times New Roman" pitchFamily="16" charset="0"/>
                <a:ea typeface="+mn-ea"/>
                <a:cs typeface="+mn-cs"/>
              </a:rPr>
              <a:t>: JBI</a:t>
            </a:r>
            <a:r>
              <a:rPr lang="zh-CN" altLang="en-US" sz="1800" kern="1200" dirty="0">
                <a:solidFill>
                  <a:schemeClr val="tx1"/>
                </a:solidFill>
                <a:effectLst/>
                <a:latin typeface="Times New Roman" pitchFamily="16" charset="0"/>
                <a:ea typeface="+mn-ea"/>
                <a:cs typeface="+mn-cs"/>
              </a:rPr>
              <a:t>技術報告記錄了一份最佳實踐資訊單是如何形成的。</a:t>
            </a:r>
            <a:endParaRPr lang="en-US" altLang="zh-TW" sz="1200" dirty="0"/>
          </a:p>
        </p:txBody>
      </p:sp>
      <p:sp>
        <p:nvSpPr>
          <p:cNvPr id="14340" name="投影片編號版面配置區 3"/>
          <p:cNvSpPr>
            <a:spLocks noGrp="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71410E71-B516-48B8-9738-91F8C744C996}" type="slidenum">
              <a:rPr lang="en-US" altLang="zh-TW"/>
              <a:pPr>
                <a:spcBef>
                  <a:spcPct val="0"/>
                </a:spcBef>
              </a:pPr>
              <a:t>12</a:t>
            </a:fld>
            <a:endParaRPr lang="en-US" altLang="zh-TW"/>
          </a:p>
        </p:txBody>
      </p:sp>
    </p:spTree>
    <p:extLst>
      <p:ext uri="{BB962C8B-B14F-4D97-AF65-F5344CB8AC3E}">
        <p14:creationId xmlns:p14="http://schemas.microsoft.com/office/powerpoint/2010/main" xmlns="" val="2179784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圖像版面配置區 1"/>
          <p:cNvSpPr>
            <a:spLocks noGrp="1" noRot="1" noChangeAspect="1" noTextEdit="1"/>
          </p:cNvSpPr>
          <p:nvPr>
            <p:ph type="sldImg"/>
          </p:nvPr>
        </p:nvSpPr>
        <p:spPr/>
      </p:sp>
      <p:sp>
        <p:nvSpPr>
          <p:cNvPr id="14339" name="備忘稿版面配置區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zh-TW" sz="1200" b="1" kern="1200" dirty="0">
                <a:solidFill>
                  <a:schemeClr val="tx1"/>
                </a:solidFill>
                <a:effectLst/>
                <a:latin typeface="Times New Roman" pitchFamily="16" charset="0"/>
                <a:ea typeface="+mn-ea"/>
                <a:cs typeface="+mn-cs"/>
              </a:rPr>
              <a:t>Evidence Based Recommended Practices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循證實踐建議是第一種類型的出版物。它描述了某些臨床主題的一般治療或程式並建議處理方法。</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Evidence Summary</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證據總結是簡短的文摘，他們對國際上的一般醫療干預和活動的證據進行總結，它提供基於結構化的文獻和循證醫療資料庫的檢索結果提供證據總結。</a:t>
            </a:r>
            <a:endParaRPr lang="en-US" altLang="zh-CN"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Best Practice Information Sheets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最佳實踐資訊單</a:t>
            </a:r>
            <a:r>
              <a:rPr lang="en-US" altLang="zh-TW"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是易於閱讀和理解的指南，是基於系統綜述中的結果和建議的。</a:t>
            </a:r>
            <a:r>
              <a:rPr lang="en-US" altLang="zh-CN"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很容易分發給醫療工作者，讓他們快速地訪問從大量文獻中收集整理出來的關鍵問題和建議。</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Systematic Review</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系統綜述本質上是對所有可用文獻即證據的分析。</a:t>
            </a:r>
            <a:endParaRPr lang="en-US" altLang="zh-TW" sz="12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Consumer Information Sheets</a:t>
            </a:r>
            <a:r>
              <a:rPr lang="en-US" altLang="zh-TW" sz="1800" kern="1200" dirty="0">
                <a:solidFill>
                  <a:schemeClr val="tx1"/>
                </a:solidFill>
                <a:effectLst/>
                <a:latin typeface="Times New Roman" pitchFamily="16" charset="0"/>
                <a:ea typeface="+mn-ea"/>
                <a:cs typeface="+mn-cs"/>
              </a:rPr>
              <a:t>: </a:t>
            </a:r>
            <a:r>
              <a:rPr lang="zh-CN" altLang="en-US" sz="1800" kern="1200" dirty="0">
                <a:solidFill>
                  <a:schemeClr val="tx1"/>
                </a:solidFill>
                <a:effectLst/>
                <a:latin typeface="Times New Roman" pitchFamily="16" charset="0"/>
                <a:ea typeface="+mn-ea"/>
                <a:cs typeface="+mn-cs"/>
              </a:rPr>
              <a:t>患者資訊單基於</a:t>
            </a:r>
            <a:r>
              <a:rPr lang="en-US" altLang="zh-CN" sz="1800" kern="1200" dirty="0">
                <a:solidFill>
                  <a:schemeClr val="tx1"/>
                </a:solidFill>
                <a:effectLst/>
                <a:latin typeface="Times New Roman" pitchFamily="16" charset="0"/>
                <a:ea typeface="+mn-ea"/>
                <a:cs typeface="+mn-cs"/>
              </a:rPr>
              <a:t>JBI</a:t>
            </a:r>
            <a:r>
              <a:rPr lang="zh-CN" altLang="en-US" sz="1800" kern="1200" dirty="0">
                <a:solidFill>
                  <a:schemeClr val="tx1"/>
                </a:solidFill>
                <a:effectLst/>
                <a:latin typeface="Times New Roman" pitchFamily="16" charset="0"/>
                <a:ea typeface="+mn-ea"/>
                <a:cs typeface="+mn-cs"/>
              </a:rPr>
              <a:t>的證據總結，為患者、護理人員和住院醫師定制，包含了基於證據的常見醫療情況的資訊。</a:t>
            </a:r>
            <a:endParaRPr lang="en-US" altLang="zh-CN" sz="18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Technical Reports</a:t>
            </a:r>
            <a:r>
              <a:rPr lang="en-US" altLang="zh-TW" sz="1800" kern="1200" dirty="0">
                <a:solidFill>
                  <a:schemeClr val="tx1"/>
                </a:solidFill>
                <a:effectLst/>
                <a:latin typeface="Times New Roman" pitchFamily="16" charset="0"/>
                <a:ea typeface="+mn-ea"/>
                <a:cs typeface="+mn-cs"/>
              </a:rPr>
              <a:t>: JBI</a:t>
            </a:r>
            <a:r>
              <a:rPr lang="zh-CN" altLang="en-US" sz="1800" kern="1200" dirty="0">
                <a:solidFill>
                  <a:schemeClr val="tx1"/>
                </a:solidFill>
                <a:effectLst/>
                <a:latin typeface="Times New Roman" pitchFamily="16" charset="0"/>
                <a:ea typeface="+mn-ea"/>
                <a:cs typeface="+mn-cs"/>
              </a:rPr>
              <a:t>技術報告記錄了一份最佳實踐資訊單是如何形成的。</a:t>
            </a:r>
            <a:endParaRPr lang="en-US" altLang="zh-TW" sz="1200" dirty="0"/>
          </a:p>
        </p:txBody>
      </p:sp>
      <p:sp>
        <p:nvSpPr>
          <p:cNvPr id="14340" name="投影片編號版面配置區 3"/>
          <p:cNvSpPr>
            <a:spLocks noGrp="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71410E71-B516-48B8-9738-91F8C744C996}" type="slidenum">
              <a:rPr lang="en-US" altLang="zh-TW"/>
              <a:pPr>
                <a:spcBef>
                  <a:spcPct val="0"/>
                </a:spcBef>
              </a:pPr>
              <a:t>13</a:t>
            </a:fld>
            <a:endParaRPr lang="en-US" altLang="zh-TW"/>
          </a:p>
        </p:txBody>
      </p:sp>
    </p:spTree>
    <p:extLst>
      <p:ext uri="{BB962C8B-B14F-4D97-AF65-F5344CB8AC3E}">
        <p14:creationId xmlns:p14="http://schemas.microsoft.com/office/powerpoint/2010/main" xmlns="" val="660038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圖像版面配置區 1"/>
          <p:cNvSpPr>
            <a:spLocks noGrp="1" noRot="1" noChangeAspect="1" noTextEdit="1"/>
          </p:cNvSpPr>
          <p:nvPr>
            <p:ph type="sldImg"/>
          </p:nvPr>
        </p:nvSpPr>
        <p:spPr/>
      </p:sp>
      <p:sp>
        <p:nvSpPr>
          <p:cNvPr id="14339" name="備忘稿版面配置區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zh-TW" sz="1200" b="1" kern="1200" dirty="0">
                <a:solidFill>
                  <a:schemeClr val="tx1"/>
                </a:solidFill>
                <a:effectLst/>
                <a:latin typeface="Times New Roman" pitchFamily="16" charset="0"/>
                <a:ea typeface="+mn-ea"/>
                <a:cs typeface="+mn-cs"/>
              </a:rPr>
              <a:t>Evidence Based Recommended Practices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循證實踐建議是第一種類型的出版物。它描述了某些臨床主題的一般治療或程式並建議處理方法。</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Evidence Summary</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證據總結是簡短的文摘，他們對國際上的一般醫療干預和活動的證據進行總結，它提供基於結構化的文獻和循證醫療資料庫的檢索結果提供證據總結。</a:t>
            </a:r>
            <a:endParaRPr lang="en-US" altLang="zh-CN"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Best Practice Information Sheets</a:t>
            </a:r>
            <a:r>
              <a:rPr lang="en-US" altLang="zh-TW" sz="1200" kern="1200" dirty="0">
                <a:solidFill>
                  <a:schemeClr val="tx1"/>
                </a:solidFill>
                <a:effectLst/>
                <a:latin typeface="Times New Roman" pitchFamily="16" charset="0"/>
                <a:ea typeface="+mn-ea"/>
                <a:cs typeface="+mn-cs"/>
              </a:rPr>
              <a:t>:</a:t>
            </a:r>
            <a:r>
              <a:rPr lang="zh-CN" altLang="en-US" sz="1200" kern="1200" dirty="0">
                <a:solidFill>
                  <a:schemeClr val="tx1"/>
                </a:solidFill>
                <a:effectLst/>
                <a:latin typeface="Times New Roman" pitchFamily="16" charset="0"/>
                <a:ea typeface="+mn-ea"/>
                <a:cs typeface="+mn-cs"/>
              </a:rPr>
              <a:t>最佳實踐資訊單</a:t>
            </a:r>
            <a:r>
              <a:rPr lang="en-US" altLang="zh-TW"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是易於閱讀和理解的指南，是基於系統綜述中的結果和建議的。</a:t>
            </a:r>
            <a:r>
              <a:rPr lang="en-US" altLang="zh-CN" sz="1200" kern="1200" dirty="0">
                <a:solidFill>
                  <a:schemeClr val="tx1"/>
                </a:solidFill>
                <a:effectLst/>
                <a:latin typeface="Times New Roman" pitchFamily="16" charset="0"/>
                <a:ea typeface="+mn-ea"/>
                <a:cs typeface="+mn-cs"/>
              </a:rPr>
              <a:t>BPIS</a:t>
            </a:r>
            <a:r>
              <a:rPr lang="zh-CN" altLang="en-US" sz="1200" kern="1200" dirty="0">
                <a:solidFill>
                  <a:schemeClr val="tx1"/>
                </a:solidFill>
                <a:effectLst/>
                <a:latin typeface="Times New Roman" pitchFamily="16" charset="0"/>
                <a:ea typeface="+mn-ea"/>
                <a:cs typeface="+mn-cs"/>
              </a:rPr>
              <a:t>很容易分發給醫療工作者，讓他們快速地訪問從大量文獻中收集整理出來的關鍵問題和建議。</a:t>
            </a:r>
            <a:endParaRPr lang="en-US" altLang="zh-TW" sz="1200" kern="1200" dirty="0">
              <a:solidFill>
                <a:schemeClr val="tx1"/>
              </a:solidFill>
              <a:effectLst/>
              <a:latin typeface="Times New Roman" pitchFamily="16" charset="0"/>
              <a:ea typeface="+mn-ea"/>
              <a:cs typeface="+mn-cs"/>
            </a:endParaRPr>
          </a:p>
          <a:p>
            <a:r>
              <a:rPr lang="en-US" altLang="zh-TW" sz="1200" b="1" kern="1200" dirty="0">
                <a:solidFill>
                  <a:schemeClr val="tx1"/>
                </a:solidFill>
                <a:effectLst/>
                <a:latin typeface="Times New Roman" pitchFamily="16" charset="0"/>
                <a:ea typeface="+mn-ea"/>
                <a:cs typeface="+mn-cs"/>
              </a:rPr>
              <a:t>Systematic Review</a:t>
            </a:r>
            <a:r>
              <a:rPr lang="en-US" altLang="zh-TW" sz="1200" kern="1200" dirty="0">
                <a:solidFill>
                  <a:schemeClr val="tx1"/>
                </a:solidFill>
                <a:effectLst/>
                <a:latin typeface="Times New Roman" pitchFamily="16" charset="0"/>
                <a:ea typeface="+mn-ea"/>
                <a:cs typeface="+mn-cs"/>
              </a:rPr>
              <a:t>: </a:t>
            </a:r>
            <a:r>
              <a:rPr lang="zh-CN" altLang="en-US" sz="1200" kern="1200" dirty="0">
                <a:solidFill>
                  <a:schemeClr val="tx1"/>
                </a:solidFill>
                <a:effectLst/>
                <a:latin typeface="Times New Roman" pitchFamily="16" charset="0"/>
                <a:ea typeface="+mn-ea"/>
                <a:cs typeface="+mn-cs"/>
              </a:rPr>
              <a:t>系統綜述本質上是對所有可用文獻即證據的分析。</a:t>
            </a:r>
            <a:endParaRPr lang="en-US" altLang="zh-TW" sz="12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Consumer Information Sheets</a:t>
            </a:r>
            <a:r>
              <a:rPr lang="en-US" altLang="zh-TW" sz="1800" kern="1200" dirty="0">
                <a:solidFill>
                  <a:schemeClr val="tx1"/>
                </a:solidFill>
                <a:effectLst/>
                <a:latin typeface="Times New Roman" pitchFamily="16" charset="0"/>
                <a:ea typeface="+mn-ea"/>
                <a:cs typeface="+mn-cs"/>
              </a:rPr>
              <a:t>: </a:t>
            </a:r>
            <a:r>
              <a:rPr lang="zh-CN" altLang="en-US" sz="1800" kern="1200" dirty="0">
                <a:solidFill>
                  <a:schemeClr val="tx1"/>
                </a:solidFill>
                <a:effectLst/>
                <a:latin typeface="Times New Roman" pitchFamily="16" charset="0"/>
                <a:ea typeface="+mn-ea"/>
                <a:cs typeface="+mn-cs"/>
              </a:rPr>
              <a:t>患者資訊單基於</a:t>
            </a:r>
            <a:r>
              <a:rPr lang="en-US" altLang="zh-CN" sz="1800" kern="1200" dirty="0">
                <a:solidFill>
                  <a:schemeClr val="tx1"/>
                </a:solidFill>
                <a:effectLst/>
                <a:latin typeface="Times New Roman" pitchFamily="16" charset="0"/>
                <a:ea typeface="+mn-ea"/>
                <a:cs typeface="+mn-cs"/>
              </a:rPr>
              <a:t>JBI</a:t>
            </a:r>
            <a:r>
              <a:rPr lang="zh-CN" altLang="en-US" sz="1800" kern="1200" dirty="0">
                <a:solidFill>
                  <a:schemeClr val="tx1"/>
                </a:solidFill>
                <a:effectLst/>
                <a:latin typeface="Times New Roman" pitchFamily="16" charset="0"/>
                <a:ea typeface="+mn-ea"/>
                <a:cs typeface="+mn-cs"/>
              </a:rPr>
              <a:t>的證據總結，為患者、護理人員和住院醫師定制，包含了基於證據的常見醫療情況的資訊。</a:t>
            </a:r>
            <a:endParaRPr lang="en-US" altLang="zh-CN" sz="1800" kern="1200" dirty="0">
              <a:solidFill>
                <a:schemeClr val="tx1"/>
              </a:solidFill>
              <a:effectLst/>
              <a:latin typeface="Times New Roman" pitchFamily="16" charset="0"/>
              <a:ea typeface="+mn-ea"/>
              <a:cs typeface="+mn-cs"/>
            </a:endParaRPr>
          </a:p>
          <a:p>
            <a:r>
              <a:rPr lang="en-US" altLang="zh-TW" sz="1800" b="1" kern="1200" dirty="0">
                <a:solidFill>
                  <a:schemeClr val="tx1"/>
                </a:solidFill>
                <a:effectLst/>
                <a:latin typeface="Times New Roman" pitchFamily="16" charset="0"/>
                <a:ea typeface="+mn-ea"/>
                <a:cs typeface="+mn-cs"/>
              </a:rPr>
              <a:t>Technical Reports</a:t>
            </a:r>
            <a:r>
              <a:rPr lang="en-US" altLang="zh-TW" sz="1800" kern="1200" dirty="0">
                <a:solidFill>
                  <a:schemeClr val="tx1"/>
                </a:solidFill>
                <a:effectLst/>
                <a:latin typeface="Times New Roman" pitchFamily="16" charset="0"/>
                <a:ea typeface="+mn-ea"/>
                <a:cs typeface="+mn-cs"/>
              </a:rPr>
              <a:t>: JBI</a:t>
            </a:r>
            <a:r>
              <a:rPr lang="zh-CN" altLang="en-US" sz="1800" kern="1200" dirty="0">
                <a:solidFill>
                  <a:schemeClr val="tx1"/>
                </a:solidFill>
                <a:effectLst/>
                <a:latin typeface="Times New Roman" pitchFamily="16" charset="0"/>
                <a:ea typeface="+mn-ea"/>
                <a:cs typeface="+mn-cs"/>
              </a:rPr>
              <a:t>技術報告記錄了一份最佳實踐資訊單是如何形成的。</a:t>
            </a:r>
            <a:endParaRPr lang="en-US" altLang="zh-TW" sz="1200" dirty="0"/>
          </a:p>
        </p:txBody>
      </p:sp>
      <p:sp>
        <p:nvSpPr>
          <p:cNvPr id="14340" name="投影片編號版面配置區 3"/>
          <p:cNvSpPr>
            <a:spLocks noGrp="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71410E71-B516-48B8-9738-91F8C744C996}" type="slidenum">
              <a:rPr lang="en-US" altLang="zh-TW"/>
              <a:pPr>
                <a:spcBef>
                  <a:spcPct val="0"/>
                </a:spcBef>
              </a:pPr>
              <a:t>14</a:t>
            </a:fld>
            <a:endParaRPr lang="en-US" altLang="zh-TW"/>
          </a:p>
        </p:txBody>
      </p:sp>
    </p:spTree>
    <p:extLst>
      <p:ext uri="{BB962C8B-B14F-4D97-AF65-F5344CB8AC3E}">
        <p14:creationId xmlns:p14="http://schemas.microsoft.com/office/powerpoint/2010/main" xmlns="" val="2151980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11.jpe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1.jpe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2"/>
          <p:cNvSpPr>
            <a:spLocks noGrp="1" noChangeArrowheads="1"/>
          </p:cNvSpPr>
          <p:nvPr>
            <p:ph type="sldNum" idx="10"/>
          </p:nvPr>
        </p:nvSpPr>
        <p:spPr>
          <a:ln/>
        </p:spPr>
        <p:txBody>
          <a:bodyPr/>
          <a:lstStyle>
            <a:lvl1pPr>
              <a:defRPr/>
            </a:lvl1pPr>
          </a:lstStyle>
          <a:p>
            <a:pPr>
              <a:defRPr/>
            </a:pPr>
            <a:fld id="{2217C899-AF43-4963-AE66-8285EFD56128}" type="slidenum">
              <a:rPr lang="en-US" altLang="zh-TW"/>
              <a:pPr>
                <a:defRPr/>
              </a:pPr>
              <a:t>‹#›</a:t>
            </a:fld>
            <a:endParaRPr lang="en-US" altLang="zh-TW"/>
          </a:p>
        </p:txBody>
      </p:sp>
    </p:spTree>
    <p:extLst>
      <p:ext uri="{BB962C8B-B14F-4D97-AF65-F5344CB8AC3E}">
        <p14:creationId xmlns:p14="http://schemas.microsoft.com/office/powerpoint/2010/main" xmlns="" val="1920949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2"/>
          <p:cNvSpPr>
            <a:spLocks noGrp="1" noChangeArrowheads="1"/>
          </p:cNvSpPr>
          <p:nvPr>
            <p:ph type="sldNum" idx="10"/>
          </p:nvPr>
        </p:nvSpPr>
        <p:spPr>
          <a:ln/>
        </p:spPr>
        <p:txBody>
          <a:bodyPr/>
          <a:lstStyle>
            <a:lvl1pPr>
              <a:defRPr/>
            </a:lvl1pPr>
          </a:lstStyle>
          <a:p>
            <a:pPr>
              <a:defRPr/>
            </a:pPr>
            <a:fld id="{52DBE754-14FC-4D14-85CF-8C4BEE1BC9CF}" type="slidenum">
              <a:rPr lang="en-US" altLang="zh-TW"/>
              <a:pPr>
                <a:defRPr/>
              </a:pPr>
              <a:t>‹#›</a:t>
            </a:fld>
            <a:endParaRPr lang="en-US" altLang="zh-TW"/>
          </a:p>
        </p:txBody>
      </p:sp>
    </p:spTree>
    <p:extLst>
      <p:ext uri="{BB962C8B-B14F-4D97-AF65-F5344CB8AC3E}">
        <p14:creationId xmlns:p14="http://schemas.microsoft.com/office/powerpoint/2010/main" xmlns="" val="1636997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2"/>
          <p:cNvSpPr>
            <a:spLocks noGrp="1" noChangeArrowheads="1"/>
          </p:cNvSpPr>
          <p:nvPr>
            <p:ph type="sldNum" idx="10"/>
          </p:nvPr>
        </p:nvSpPr>
        <p:spPr>
          <a:ln/>
        </p:spPr>
        <p:txBody>
          <a:bodyPr/>
          <a:lstStyle>
            <a:lvl1pPr>
              <a:defRPr/>
            </a:lvl1pPr>
          </a:lstStyle>
          <a:p>
            <a:pPr>
              <a:defRPr/>
            </a:pPr>
            <a:fld id="{12F79AC5-3E1A-4B7B-A7AB-60AFB8D874BE}" type="slidenum">
              <a:rPr lang="en-US" altLang="zh-TW"/>
              <a:pPr>
                <a:defRPr/>
              </a:pPr>
              <a:t>‹#›</a:t>
            </a:fld>
            <a:endParaRPr lang="en-US" altLang="zh-TW"/>
          </a:p>
        </p:txBody>
      </p:sp>
    </p:spTree>
    <p:extLst>
      <p:ext uri="{BB962C8B-B14F-4D97-AF65-F5344CB8AC3E}">
        <p14:creationId xmlns:p14="http://schemas.microsoft.com/office/powerpoint/2010/main" xmlns="" val="175174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381000" y="1143000"/>
            <a:ext cx="4113213" cy="5180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6613" y="1143000"/>
            <a:ext cx="4114800" cy="5180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2"/>
          <p:cNvSpPr>
            <a:spLocks noGrp="1" noChangeArrowheads="1"/>
          </p:cNvSpPr>
          <p:nvPr>
            <p:ph type="sldNum" idx="10"/>
          </p:nvPr>
        </p:nvSpPr>
        <p:spPr>
          <a:ln/>
        </p:spPr>
        <p:txBody>
          <a:bodyPr/>
          <a:lstStyle>
            <a:lvl1pPr>
              <a:defRPr/>
            </a:lvl1pPr>
          </a:lstStyle>
          <a:p>
            <a:pPr>
              <a:defRPr/>
            </a:pPr>
            <a:fld id="{05EB2842-AACF-430D-897B-CA3FF75D35F8}" type="slidenum">
              <a:rPr lang="en-US" altLang="zh-TW"/>
              <a:pPr>
                <a:defRPr/>
              </a:pPr>
              <a:t>‹#›</a:t>
            </a:fld>
            <a:endParaRPr lang="en-US" altLang="zh-TW"/>
          </a:p>
        </p:txBody>
      </p:sp>
    </p:spTree>
    <p:extLst>
      <p:ext uri="{BB962C8B-B14F-4D97-AF65-F5344CB8AC3E}">
        <p14:creationId xmlns:p14="http://schemas.microsoft.com/office/powerpoint/2010/main" xmlns="" val="1187731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2"/>
          <p:cNvSpPr>
            <a:spLocks noGrp="1" noChangeArrowheads="1"/>
          </p:cNvSpPr>
          <p:nvPr>
            <p:ph type="sldNum" idx="10"/>
          </p:nvPr>
        </p:nvSpPr>
        <p:spPr>
          <a:ln/>
        </p:spPr>
        <p:txBody>
          <a:bodyPr/>
          <a:lstStyle>
            <a:lvl1pPr>
              <a:defRPr/>
            </a:lvl1pPr>
          </a:lstStyle>
          <a:p>
            <a:pPr>
              <a:defRPr/>
            </a:pPr>
            <a:fld id="{163791F9-A947-474C-A42D-E81BE8B9C7AA}" type="slidenum">
              <a:rPr lang="en-US" altLang="zh-TW"/>
              <a:pPr>
                <a:defRPr/>
              </a:pPr>
              <a:t>‹#›</a:t>
            </a:fld>
            <a:endParaRPr lang="en-US" altLang="zh-TW"/>
          </a:p>
        </p:txBody>
      </p:sp>
    </p:spTree>
    <p:extLst>
      <p:ext uri="{BB962C8B-B14F-4D97-AF65-F5344CB8AC3E}">
        <p14:creationId xmlns:p14="http://schemas.microsoft.com/office/powerpoint/2010/main" xmlns="" val="1445169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2"/>
          <p:cNvSpPr>
            <a:spLocks noGrp="1" noChangeArrowheads="1"/>
          </p:cNvSpPr>
          <p:nvPr>
            <p:ph type="sldNum" idx="10"/>
          </p:nvPr>
        </p:nvSpPr>
        <p:spPr>
          <a:ln/>
        </p:spPr>
        <p:txBody>
          <a:bodyPr/>
          <a:lstStyle>
            <a:lvl1pPr>
              <a:defRPr/>
            </a:lvl1pPr>
          </a:lstStyle>
          <a:p>
            <a:pPr>
              <a:defRPr/>
            </a:pPr>
            <a:fld id="{D4EE6E63-45A3-42DB-A5BF-98EE7751D482}" type="slidenum">
              <a:rPr lang="en-US" altLang="zh-TW"/>
              <a:pPr>
                <a:defRPr/>
              </a:pPr>
              <a:t>‹#›</a:t>
            </a:fld>
            <a:endParaRPr lang="en-US" altLang="zh-TW"/>
          </a:p>
        </p:txBody>
      </p:sp>
    </p:spTree>
    <p:extLst>
      <p:ext uri="{BB962C8B-B14F-4D97-AF65-F5344CB8AC3E}">
        <p14:creationId xmlns:p14="http://schemas.microsoft.com/office/powerpoint/2010/main" xmlns="" val="3055487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2"/>
          <p:cNvSpPr>
            <a:spLocks noGrp="1" noChangeArrowheads="1"/>
          </p:cNvSpPr>
          <p:nvPr>
            <p:ph type="sldNum" idx="10"/>
          </p:nvPr>
        </p:nvSpPr>
        <p:spPr>
          <a:ln/>
        </p:spPr>
        <p:txBody>
          <a:bodyPr/>
          <a:lstStyle>
            <a:lvl1pPr>
              <a:defRPr/>
            </a:lvl1pPr>
          </a:lstStyle>
          <a:p>
            <a:pPr>
              <a:defRPr/>
            </a:pPr>
            <a:fld id="{C8E9B121-9866-4FC0-9DCF-73F802A9F7F3}" type="slidenum">
              <a:rPr lang="en-US" altLang="zh-TW"/>
              <a:pPr>
                <a:defRPr/>
              </a:pPr>
              <a:t>‹#›</a:t>
            </a:fld>
            <a:endParaRPr lang="en-US" altLang="zh-TW"/>
          </a:p>
        </p:txBody>
      </p:sp>
    </p:spTree>
    <p:extLst>
      <p:ext uri="{BB962C8B-B14F-4D97-AF65-F5344CB8AC3E}">
        <p14:creationId xmlns:p14="http://schemas.microsoft.com/office/powerpoint/2010/main" xmlns="" val="2786856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2"/>
          <p:cNvSpPr>
            <a:spLocks noGrp="1" noChangeArrowheads="1"/>
          </p:cNvSpPr>
          <p:nvPr>
            <p:ph type="sldNum" idx="10"/>
          </p:nvPr>
        </p:nvSpPr>
        <p:spPr>
          <a:ln/>
        </p:spPr>
        <p:txBody>
          <a:bodyPr/>
          <a:lstStyle>
            <a:lvl1pPr>
              <a:defRPr/>
            </a:lvl1pPr>
          </a:lstStyle>
          <a:p>
            <a:pPr>
              <a:defRPr/>
            </a:pPr>
            <a:fld id="{4B9231F5-C259-4B2D-AAC5-9DE17FB0BC24}" type="slidenum">
              <a:rPr lang="en-US" altLang="zh-TW"/>
              <a:pPr>
                <a:defRPr/>
              </a:pPr>
              <a:t>‹#›</a:t>
            </a:fld>
            <a:endParaRPr lang="en-US" altLang="zh-TW"/>
          </a:p>
        </p:txBody>
      </p:sp>
    </p:spTree>
    <p:extLst>
      <p:ext uri="{BB962C8B-B14F-4D97-AF65-F5344CB8AC3E}">
        <p14:creationId xmlns:p14="http://schemas.microsoft.com/office/powerpoint/2010/main" xmlns="" val="43920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2"/>
          <p:cNvSpPr>
            <a:spLocks noGrp="1" noChangeArrowheads="1"/>
          </p:cNvSpPr>
          <p:nvPr>
            <p:ph type="sldNum" idx="10"/>
          </p:nvPr>
        </p:nvSpPr>
        <p:spPr>
          <a:ln/>
        </p:spPr>
        <p:txBody>
          <a:bodyPr/>
          <a:lstStyle>
            <a:lvl1pPr>
              <a:defRPr/>
            </a:lvl1pPr>
          </a:lstStyle>
          <a:p>
            <a:pPr>
              <a:defRPr/>
            </a:pPr>
            <a:fld id="{3DD9830B-2F8D-4557-80FB-1E8C51CB57BD}" type="slidenum">
              <a:rPr lang="en-US" altLang="zh-TW"/>
              <a:pPr>
                <a:defRPr/>
              </a:pPr>
              <a:t>‹#›</a:t>
            </a:fld>
            <a:endParaRPr lang="en-US" altLang="zh-TW"/>
          </a:p>
        </p:txBody>
      </p:sp>
    </p:spTree>
    <p:extLst>
      <p:ext uri="{BB962C8B-B14F-4D97-AF65-F5344CB8AC3E}">
        <p14:creationId xmlns:p14="http://schemas.microsoft.com/office/powerpoint/2010/main" xmlns="" val="1272211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2"/>
          <p:cNvSpPr>
            <a:spLocks noGrp="1" noChangeArrowheads="1"/>
          </p:cNvSpPr>
          <p:nvPr>
            <p:ph type="sldNum" idx="10"/>
          </p:nvPr>
        </p:nvSpPr>
        <p:spPr>
          <a:ln/>
        </p:spPr>
        <p:txBody>
          <a:bodyPr/>
          <a:lstStyle>
            <a:lvl1pPr>
              <a:defRPr/>
            </a:lvl1pPr>
          </a:lstStyle>
          <a:p>
            <a:pPr>
              <a:defRPr/>
            </a:pPr>
            <a:fld id="{CD6CF9BB-0AC4-49C2-B6DB-A476CEEE4F95}" type="slidenum">
              <a:rPr lang="en-US" altLang="zh-TW"/>
              <a:pPr>
                <a:defRPr/>
              </a:pPr>
              <a:t>‹#›</a:t>
            </a:fld>
            <a:endParaRPr lang="en-US" altLang="zh-TW"/>
          </a:p>
        </p:txBody>
      </p:sp>
    </p:spTree>
    <p:extLst>
      <p:ext uri="{BB962C8B-B14F-4D97-AF65-F5344CB8AC3E}">
        <p14:creationId xmlns:p14="http://schemas.microsoft.com/office/powerpoint/2010/main" xmlns="" val="73407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67500" y="254000"/>
            <a:ext cx="2093913" cy="6069013"/>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381000" y="254000"/>
            <a:ext cx="6134100" cy="6069013"/>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2"/>
          <p:cNvSpPr>
            <a:spLocks noGrp="1" noChangeArrowheads="1"/>
          </p:cNvSpPr>
          <p:nvPr>
            <p:ph type="sldNum" idx="10"/>
          </p:nvPr>
        </p:nvSpPr>
        <p:spPr>
          <a:ln/>
        </p:spPr>
        <p:txBody>
          <a:bodyPr/>
          <a:lstStyle>
            <a:lvl1pPr>
              <a:defRPr/>
            </a:lvl1pPr>
          </a:lstStyle>
          <a:p>
            <a:pPr>
              <a:defRPr/>
            </a:pPr>
            <a:fld id="{09704618-DDEB-4276-85C1-E282A106DA18}" type="slidenum">
              <a:rPr lang="en-US" altLang="zh-TW"/>
              <a:pPr>
                <a:defRPr/>
              </a:pPr>
              <a:t>‹#›</a:t>
            </a:fld>
            <a:endParaRPr lang="en-US" altLang="zh-TW"/>
          </a:p>
        </p:txBody>
      </p:sp>
    </p:spTree>
    <p:extLst>
      <p:ext uri="{BB962C8B-B14F-4D97-AF65-F5344CB8AC3E}">
        <p14:creationId xmlns:p14="http://schemas.microsoft.com/office/powerpoint/2010/main" xmlns="" val="1985727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標題及圖表">
    <p:spTree>
      <p:nvGrpSpPr>
        <p:cNvPr id="1" name=""/>
        <p:cNvGrpSpPr/>
        <p:nvPr/>
      </p:nvGrpSpPr>
      <p:grpSpPr>
        <a:xfrm>
          <a:off x="0" y="0"/>
          <a:ext cx="0" cy="0"/>
          <a:chOff x="0" y="0"/>
          <a:chExt cx="0" cy="0"/>
        </a:xfrm>
      </p:grpSpPr>
      <p:sp>
        <p:nvSpPr>
          <p:cNvPr id="2" name="標題 1"/>
          <p:cNvSpPr>
            <a:spLocks noGrp="1"/>
          </p:cNvSpPr>
          <p:nvPr>
            <p:ph type="title"/>
          </p:nvPr>
        </p:nvSpPr>
        <p:spPr>
          <a:xfrm>
            <a:off x="381000" y="254000"/>
            <a:ext cx="8380413" cy="714375"/>
          </a:xfrm>
        </p:spPr>
        <p:txBody>
          <a:bodyPr/>
          <a:lstStyle/>
          <a:p>
            <a:r>
              <a:rPr lang="zh-TW" altLang="en-US"/>
              <a:t>按一下以編輯母片標題樣式</a:t>
            </a:r>
          </a:p>
        </p:txBody>
      </p:sp>
      <p:sp>
        <p:nvSpPr>
          <p:cNvPr id="3" name="圖表版面配置區 2"/>
          <p:cNvSpPr>
            <a:spLocks noGrp="1"/>
          </p:cNvSpPr>
          <p:nvPr>
            <p:ph type="chart" idx="1"/>
          </p:nvPr>
        </p:nvSpPr>
        <p:spPr>
          <a:xfrm>
            <a:off x="381000" y="1143000"/>
            <a:ext cx="8380413" cy="5180013"/>
          </a:xfrm>
        </p:spPr>
        <p:txBody>
          <a:bodyPr/>
          <a:lstStyle/>
          <a:p>
            <a:pPr lvl="0"/>
            <a:r>
              <a:rPr lang="zh-TW" altLang="en-US" noProof="0"/>
              <a:t>按一下圖示以新增圖表</a:t>
            </a:r>
          </a:p>
        </p:txBody>
      </p:sp>
      <p:sp>
        <p:nvSpPr>
          <p:cNvPr id="4" name="Rectangle 2"/>
          <p:cNvSpPr>
            <a:spLocks noGrp="1" noChangeArrowheads="1"/>
          </p:cNvSpPr>
          <p:nvPr>
            <p:ph type="sldNum" idx="10"/>
          </p:nvPr>
        </p:nvSpPr>
        <p:spPr>
          <a:ln/>
        </p:spPr>
        <p:txBody>
          <a:bodyPr/>
          <a:lstStyle>
            <a:lvl1pPr>
              <a:defRPr/>
            </a:lvl1pPr>
          </a:lstStyle>
          <a:p>
            <a:pPr>
              <a:defRPr/>
            </a:pPr>
            <a:fld id="{6ED73176-D569-4EA0-9D30-E88073CCB743}" type="slidenum">
              <a:rPr lang="en-US" altLang="zh-TW"/>
              <a:pPr>
                <a:defRPr/>
              </a:pPr>
              <a:t>‹#›</a:t>
            </a:fld>
            <a:endParaRPr lang="en-US" altLang="zh-TW"/>
          </a:p>
        </p:txBody>
      </p:sp>
    </p:spTree>
    <p:extLst>
      <p:ext uri="{BB962C8B-B14F-4D97-AF65-F5344CB8AC3E}">
        <p14:creationId xmlns:p14="http://schemas.microsoft.com/office/powerpoint/2010/main" xmlns="" val="2656685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354" y="2130848"/>
            <a:ext cx="7773293" cy="1470049"/>
          </a:xfrm>
        </p:spPr>
        <p:txBody>
          <a:bodyPr/>
          <a:lstStyle/>
          <a:p>
            <a:r>
              <a:rPr lang="zh-TW" altLang="en-US"/>
              <a:t>按一下以編輯母片標題樣式</a:t>
            </a:r>
          </a:p>
        </p:txBody>
      </p:sp>
      <p:sp>
        <p:nvSpPr>
          <p:cNvPr id="3" name="副標題 2"/>
          <p:cNvSpPr>
            <a:spLocks noGrp="1"/>
          </p:cNvSpPr>
          <p:nvPr>
            <p:ph type="subTitle" idx="1"/>
          </p:nvPr>
        </p:nvSpPr>
        <p:spPr>
          <a:xfrm>
            <a:off x="1371824" y="3886647"/>
            <a:ext cx="6400354" cy="1752451"/>
          </a:xfrm>
        </p:spPr>
        <p:txBody>
          <a:bodyPr/>
          <a:lstStyle>
            <a:lvl1pPr marL="0" indent="0" algn="ctr">
              <a:buNone/>
              <a:defRPr/>
            </a:lvl1pPr>
            <a:lvl2pPr marL="321457" indent="0" algn="ctr">
              <a:buNone/>
              <a:defRPr/>
            </a:lvl2pPr>
            <a:lvl3pPr marL="642915" indent="0" algn="ctr">
              <a:buNone/>
              <a:defRPr/>
            </a:lvl3pPr>
            <a:lvl4pPr marL="964372" indent="0" algn="ctr">
              <a:buNone/>
              <a:defRPr/>
            </a:lvl4pPr>
            <a:lvl5pPr marL="1285829" indent="0" algn="ctr">
              <a:buNone/>
              <a:defRPr/>
            </a:lvl5pPr>
            <a:lvl6pPr marL="1607287" indent="0" algn="ctr">
              <a:buNone/>
              <a:defRPr/>
            </a:lvl6pPr>
            <a:lvl7pPr marL="1928744" indent="0" algn="ctr">
              <a:buNone/>
              <a:defRPr/>
            </a:lvl7pPr>
            <a:lvl8pPr marL="2250201" indent="0" algn="ctr">
              <a:buNone/>
              <a:defRPr/>
            </a:lvl8pPr>
            <a:lvl9pPr marL="2571659" indent="0" algn="ctr">
              <a:buNone/>
              <a:defRPr/>
            </a:lvl9pPr>
          </a:lstStyle>
          <a:p>
            <a:r>
              <a:rPr lang="zh-TW" altLang="en-US"/>
              <a:t>按一下以編輯母片副標題樣式</a:t>
            </a:r>
          </a:p>
        </p:txBody>
      </p:sp>
    </p:spTree>
    <p:extLst>
      <p:ext uri="{BB962C8B-B14F-4D97-AF65-F5344CB8AC3E}">
        <p14:creationId xmlns:p14="http://schemas.microsoft.com/office/powerpoint/2010/main" xmlns="" val="30845907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xmlns="" val="90726660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189" y="4406801"/>
            <a:ext cx="7772176" cy="1361777"/>
          </a:xfrm>
        </p:spPr>
        <p:txBody>
          <a:bodyPr anchor="t"/>
          <a:lstStyle>
            <a:lvl1pPr algn="l">
              <a:defRPr sz="2800" b="1" cap="all"/>
            </a:lvl1pPr>
          </a:lstStyle>
          <a:p>
            <a:r>
              <a:rPr lang="zh-TW" altLang="en-US"/>
              <a:t>按一下以編輯母片標題樣式</a:t>
            </a:r>
          </a:p>
        </p:txBody>
      </p:sp>
      <p:sp>
        <p:nvSpPr>
          <p:cNvPr id="3" name="文字版面配置區 2"/>
          <p:cNvSpPr>
            <a:spLocks noGrp="1"/>
          </p:cNvSpPr>
          <p:nvPr>
            <p:ph type="body" idx="1"/>
          </p:nvPr>
        </p:nvSpPr>
        <p:spPr>
          <a:xfrm>
            <a:off x="722189" y="2906613"/>
            <a:ext cx="7772176" cy="1500188"/>
          </a:xfrm>
        </p:spPr>
        <p:txBody>
          <a:bodyPr anchor="b"/>
          <a:lstStyle>
            <a:lvl1pPr marL="0" indent="0">
              <a:buNone/>
              <a:defRPr sz="1400"/>
            </a:lvl1pPr>
            <a:lvl2pPr marL="321457" indent="0">
              <a:buNone/>
              <a:defRPr sz="1300"/>
            </a:lvl2pPr>
            <a:lvl3pPr marL="642915" indent="0">
              <a:buNone/>
              <a:defRPr sz="1100"/>
            </a:lvl3pPr>
            <a:lvl4pPr marL="964372" indent="0">
              <a:buNone/>
              <a:defRPr sz="1000"/>
            </a:lvl4pPr>
            <a:lvl5pPr marL="1285829" indent="0">
              <a:buNone/>
              <a:defRPr sz="1000"/>
            </a:lvl5pPr>
            <a:lvl6pPr marL="1607287" indent="0">
              <a:buNone/>
              <a:defRPr sz="1000"/>
            </a:lvl6pPr>
            <a:lvl7pPr marL="1928744" indent="0">
              <a:buNone/>
              <a:defRPr sz="1000"/>
            </a:lvl7pPr>
            <a:lvl8pPr marL="2250201" indent="0">
              <a:buNone/>
              <a:defRPr sz="1000"/>
            </a:lvl8pPr>
            <a:lvl9pPr marL="2571659" indent="0">
              <a:buNone/>
              <a:defRPr sz="1000"/>
            </a:lvl9pPr>
          </a:lstStyle>
          <a:p>
            <a:pPr lvl="0"/>
            <a:r>
              <a:rPr lang="zh-TW" altLang="en-US"/>
              <a:t>按一下以編輯母片文字樣式</a:t>
            </a:r>
          </a:p>
        </p:txBody>
      </p:sp>
    </p:spTree>
    <p:extLst>
      <p:ext uri="{BB962C8B-B14F-4D97-AF65-F5344CB8AC3E}">
        <p14:creationId xmlns:p14="http://schemas.microsoft.com/office/powerpoint/2010/main" xmlns="" val="189362614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116586" y="6194971"/>
            <a:ext cx="2351857" cy="66302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575599" y="6194971"/>
            <a:ext cx="2351856" cy="66302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xmlns="" val="154200740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647" y="274588"/>
            <a:ext cx="8228707"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647" y="1534791"/>
            <a:ext cx="4039568" cy="639589"/>
          </a:xfrm>
        </p:spPr>
        <p:txBody>
          <a:bodyPr anchor="b"/>
          <a:lstStyle>
            <a:lvl1pPr marL="0" indent="0">
              <a:buNone/>
              <a:defRPr sz="1700" b="1"/>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zh-TW" altLang="en-US"/>
              <a:t>按一下以編輯母片文字樣式</a:t>
            </a:r>
          </a:p>
        </p:txBody>
      </p:sp>
      <p:sp>
        <p:nvSpPr>
          <p:cNvPr id="4" name="內容版面配置區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4555" y="1534791"/>
            <a:ext cx="4041799" cy="639589"/>
          </a:xfrm>
        </p:spPr>
        <p:txBody>
          <a:bodyPr anchor="b"/>
          <a:lstStyle>
            <a:lvl1pPr marL="0" indent="0">
              <a:buNone/>
              <a:defRPr sz="1700" b="1"/>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zh-TW" altLang="en-US"/>
              <a:t>按一下以編輯母片文字樣式</a:t>
            </a:r>
          </a:p>
        </p:txBody>
      </p:sp>
      <p:sp>
        <p:nvSpPr>
          <p:cNvPr id="6" name="內容版面配置區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xmlns="" val="333073902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Tree>
    <p:extLst>
      <p:ext uri="{BB962C8B-B14F-4D97-AF65-F5344CB8AC3E}">
        <p14:creationId xmlns:p14="http://schemas.microsoft.com/office/powerpoint/2010/main" xmlns="" val="388384672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3298276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647" y="273473"/>
            <a:ext cx="3008189" cy="1161975"/>
          </a:xfrm>
        </p:spPr>
        <p:txBody>
          <a:bodyPr anchor="b"/>
          <a:lstStyle>
            <a:lvl1pPr algn="l">
              <a:defRPr sz="1400" b="1"/>
            </a:lvl1pPr>
          </a:lstStyle>
          <a:p>
            <a:r>
              <a:rPr lang="zh-TW" altLang="en-US"/>
              <a:t>按一下以編輯母片標題樣式</a:t>
            </a:r>
          </a:p>
        </p:txBody>
      </p:sp>
      <p:sp>
        <p:nvSpPr>
          <p:cNvPr id="3" name="內容版面配置區 2"/>
          <p:cNvSpPr>
            <a:spLocks noGrp="1"/>
          </p:cNvSpPr>
          <p:nvPr>
            <p:ph idx="1"/>
          </p:nvPr>
        </p:nvSpPr>
        <p:spPr>
          <a:xfrm>
            <a:off x="3575224" y="273472"/>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647" y="1435448"/>
            <a:ext cx="3008189" cy="4690318"/>
          </a:xfrm>
        </p:spPr>
        <p:txBody>
          <a:bodyPr/>
          <a:lstStyle>
            <a:lvl1pPr marL="0" indent="0">
              <a:buNone/>
              <a:defRPr sz="1000"/>
            </a:lvl1pPr>
            <a:lvl2pPr marL="321457" indent="0">
              <a:buNone/>
              <a:defRPr sz="800"/>
            </a:lvl2pPr>
            <a:lvl3pPr marL="642915" indent="0">
              <a:buNone/>
              <a:defRPr sz="700"/>
            </a:lvl3pPr>
            <a:lvl4pPr marL="964372" indent="0">
              <a:buNone/>
              <a:defRPr sz="600"/>
            </a:lvl4pPr>
            <a:lvl5pPr marL="1285829" indent="0">
              <a:buNone/>
              <a:defRPr sz="600"/>
            </a:lvl5pPr>
            <a:lvl6pPr marL="1607287" indent="0">
              <a:buNone/>
              <a:defRPr sz="600"/>
            </a:lvl6pPr>
            <a:lvl7pPr marL="1928744" indent="0">
              <a:buNone/>
              <a:defRPr sz="600"/>
            </a:lvl7pPr>
            <a:lvl8pPr marL="2250201" indent="0">
              <a:buNone/>
              <a:defRPr sz="600"/>
            </a:lvl8pPr>
            <a:lvl9pPr marL="2571659" indent="0">
              <a:buNone/>
              <a:defRPr sz="600"/>
            </a:lvl9pPr>
          </a:lstStyle>
          <a:p>
            <a:pPr lvl="0"/>
            <a:r>
              <a:rPr lang="zh-TW" altLang="en-US"/>
              <a:t>按一下以編輯母片文字樣式</a:t>
            </a:r>
          </a:p>
        </p:txBody>
      </p:sp>
    </p:spTree>
    <p:extLst>
      <p:ext uri="{BB962C8B-B14F-4D97-AF65-F5344CB8AC3E}">
        <p14:creationId xmlns:p14="http://schemas.microsoft.com/office/powerpoint/2010/main" xmlns="" val="384012624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635" y="4800824"/>
            <a:ext cx="5486177" cy="567035"/>
          </a:xfrm>
        </p:spPr>
        <p:txBody>
          <a:bodyPr anchor="b"/>
          <a:lstStyle>
            <a:lvl1pPr algn="l">
              <a:defRPr sz="1400" b="1"/>
            </a:lvl1pPr>
          </a:lstStyle>
          <a:p>
            <a:r>
              <a:rPr lang="zh-TW" altLang="en-US"/>
              <a:t>按一下以編輯母片標題樣式</a:t>
            </a:r>
          </a:p>
        </p:txBody>
      </p:sp>
      <p:sp>
        <p:nvSpPr>
          <p:cNvPr id="3" name="圖片版面配置區 2"/>
          <p:cNvSpPr>
            <a:spLocks noGrp="1"/>
          </p:cNvSpPr>
          <p:nvPr>
            <p:ph type="pic" idx="1"/>
          </p:nvPr>
        </p:nvSpPr>
        <p:spPr>
          <a:xfrm>
            <a:off x="1792635" y="612800"/>
            <a:ext cx="5486177" cy="4114354"/>
          </a:xfrm>
        </p:spPr>
        <p:txBody>
          <a:bodyPr/>
          <a:lstStyle>
            <a:lvl1pPr marL="0" indent="0">
              <a:buNone/>
              <a:defRPr sz="2200"/>
            </a:lvl1pPr>
            <a:lvl2pPr marL="321457" indent="0">
              <a:buNone/>
              <a:defRPr sz="2000"/>
            </a:lvl2pPr>
            <a:lvl3pPr marL="642915" indent="0">
              <a:buNone/>
              <a:defRPr sz="1700"/>
            </a:lvl3pPr>
            <a:lvl4pPr marL="964372" indent="0">
              <a:buNone/>
              <a:defRPr sz="1400"/>
            </a:lvl4pPr>
            <a:lvl5pPr marL="1285829" indent="0">
              <a:buNone/>
              <a:defRPr sz="1400"/>
            </a:lvl5pPr>
            <a:lvl6pPr marL="1607287" indent="0">
              <a:buNone/>
              <a:defRPr sz="1400"/>
            </a:lvl6pPr>
            <a:lvl7pPr marL="1928744" indent="0">
              <a:buNone/>
              <a:defRPr sz="1400"/>
            </a:lvl7pPr>
            <a:lvl8pPr marL="2250201" indent="0">
              <a:buNone/>
              <a:defRPr sz="1400"/>
            </a:lvl8pPr>
            <a:lvl9pPr marL="2571659" indent="0">
              <a:buNone/>
              <a:defRPr sz="1400"/>
            </a:lvl9pPr>
          </a:lstStyle>
          <a:p>
            <a:pPr lvl="0"/>
            <a:endParaRPr lang="zh-TW" altLang="en-US" noProof="0">
              <a:sym typeface="Times New Roman" charset="0"/>
            </a:endParaRPr>
          </a:p>
        </p:txBody>
      </p:sp>
      <p:sp>
        <p:nvSpPr>
          <p:cNvPr id="4" name="文字版面配置區 3"/>
          <p:cNvSpPr>
            <a:spLocks noGrp="1"/>
          </p:cNvSpPr>
          <p:nvPr>
            <p:ph type="body" sz="half" idx="2"/>
          </p:nvPr>
        </p:nvSpPr>
        <p:spPr>
          <a:xfrm>
            <a:off x="1792635" y="5367859"/>
            <a:ext cx="5486177" cy="804788"/>
          </a:xfrm>
        </p:spPr>
        <p:txBody>
          <a:bodyPr/>
          <a:lstStyle>
            <a:lvl1pPr marL="0" indent="0">
              <a:buNone/>
              <a:defRPr sz="1000"/>
            </a:lvl1pPr>
            <a:lvl2pPr marL="321457" indent="0">
              <a:buNone/>
              <a:defRPr sz="800"/>
            </a:lvl2pPr>
            <a:lvl3pPr marL="642915" indent="0">
              <a:buNone/>
              <a:defRPr sz="700"/>
            </a:lvl3pPr>
            <a:lvl4pPr marL="964372" indent="0">
              <a:buNone/>
              <a:defRPr sz="600"/>
            </a:lvl4pPr>
            <a:lvl5pPr marL="1285829" indent="0">
              <a:buNone/>
              <a:defRPr sz="600"/>
            </a:lvl5pPr>
            <a:lvl6pPr marL="1607287" indent="0">
              <a:buNone/>
              <a:defRPr sz="600"/>
            </a:lvl6pPr>
            <a:lvl7pPr marL="1928744" indent="0">
              <a:buNone/>
              <a:defRPr sz="600"/>
            </a:lvl7pPr>
            <a:lvl8pPr marL="2250201" indent="0">
              <a:buNone/>
              <a:defRPr sz="600"/>
            </a:lvl8pPr>
            <a:lvl9pPr marL="2571659" indent="0">
              <a:buNone/>
              <a:defRPr sz="600"/>
            </a:lvl9pPr>
          </a:lstStyle>
          <a:p>
            <a:pPr lvl="0"/>
            <a:r>
              <a:rPr lang="zh-TW" altLang="en-US"/>
              <a:t>按一下以編輯母片文字樣式</a:t>
            </a:r>
          </a:p>
        </p:txBody>
      </p:sp>
    </p:spTree>
    <p:extLst>
      <p:ext uri="{BB962C8B-B14F-4D97-AF65-F5344CB8AC3E}">
        <p14:creationId xmlns:p14="http://schemas.microsoft.com/office/powerpoint/2010/main" xmlns="" val="348418853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xmlns="" val="289687135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394898" y="1318245"/>
            <a:ext cx="1532557" cy="553975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2794992" y="1318245"/>
            <a:ext cx="4492749" cy="553975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xmlns="" val="169175050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2" name="Picture 9" descr="vertical brick"/>
          <p:cNvPicPr>
            <a:picLocks noChangeAspect="1" noChangeArrowheads="1"/>
          </p:cNvPicPr>
          <p:nvPr userDrawn="1"/>
        </p:nvPicPr>
        <p:blipFill>
          <a:blip r:embed="rId2" cstate="print"/>
          <a:srcRect/>
          <a:stretch>
            <a:fillRect/>
          </a:stretch>
        </p:blipFill>
        <p:spPr bwMode="auto">
          <a:xfrm>
            <a:off x="465733" y="908720"/>
            <a:ext cx="2378075" cy="4735512"/>
          </a:xfrm>
          <a:prstGeom prst="rect">
            <a:avLst/>
          </a:prstGeom>
          <a:noFill/>
          <a:ln w="9525">
            <a:noFill/>
            <a:miter lim="800000"/>
            <a:headEnd/>
            <a:tailEnd/>
          </a:ln>
        </p:spPr>
      </p:pic>
      <p:sp>
        <p:nvSpPr>
          <p:cNvPr id="4" name="Rectangle 6"/>
          <p:cNvSpPr>
            <a:spLocks noChangeArrowheads="1"/>
          </p:cNvSpPr>
          <p:nvPr/>
        </p:nvSpPr>
        <p:spPr bwMode="auto">
          <a:xfrm>
            <a:off x="0" y="6178550"/>
            <a:ext cx="9144000" cy="685800"/>
          </a:xfrm>
          <a:prstGeom prst="rect">
            <a:avLst/>
          </a:prstGeom>
          <a:gradFill rotWithShape="0">
            <a:gsLst>
              <a:gs pos="65000">
                <a:schemeClr val="bg1">
                  <a:alpha val="31000"/>
                </a:schemeClr>
              </a:gs>
              <a:gs pos="100000">
                <a:schemeClr val="bg1">
                  <a:gamma/>
                  <a:tint val="15686"/>
                  <a:invGamma/>
                  <a:alpha val="89999"/>
                </a:schemeClr>
              </a:gs>
            </a:gsLst>
            <a:lin ang="10800000" scaled="0"/>
          </a:gradFill>
          <a:ln w="9525">
            <a:noFill/>
            <a:miter lim="800000"/>
            <a:headEnd/>
            <a:tailEnd/>
          </a:ln>
        </p:spPr>
        <p:txBody>
          <a:bodyPr wrap="none" anchor="ctr"/>
          <a:lstStyle/>
          <a:p>
            <a:pPr defTabSz="914400" eaLnBrk="1" fontAlgn="auto" hangingPunct="1">
              <a:spcBef>
                <a:spcPts val="0"/>
              </a:spcBef>
              <a:spcAft>
                <a:spcPts val="0"/>
              </a:spcAft>
              <a:defRPr/>
            </a:pPr>
            <a:endParaRPr kumimoji="0" lang="en-US" sz="1400" dirty="0">
              <a:solidFill>
                <a:srgbClr val="000000"/>
              </a:solidFill>
              <a:latin typeface="Arial" charset="0"/>
              <a:ea typeface="ＭＳ Ｐゴシック"/>
            </a:endParaRPr>
          </a:p>
        </p:txBody>
      </p:sp>
      <p:sp>
        <p:nvSpPr>
          <p:cNvPr id="5" name="Line 4"/>
          <p:cNvSpPr>
            <a:spLocks noChangeShapeType="1"/>
          </p:cNvSpPr>
          <p:nvPr/>
        </p:nvSpPr>
        <p:spPr bwMode="auto">
          <a:xfrm flipH="1">
            <a:off x="0" y="6172200"/>
            <a:ext cx="9144000" cy="0"/>
          </a:xfrm>
          <a:prstGeom prst="line">
            <a:avLst/>
          </a:prstGeom>
          <a:noFill/>
          <a:ln w="76200">
            <a:solidFill>
              <a:srgbClr val="0768A9"/>
            </a:solidFill>
            <a:round/>
            <a:headEnd/>
            <a:tailEnd/>
          </a:ln>
        </p:spPr>
        <p:txBody>
          <a:bodyPr wrap="none" anchor="ctr"/>
          <a:lstStyle/>
          <a:p>
            <a:pPr defTabSz="914400" eaLnBrk="1" fontAlgn="auto" hangingPunct="1">
              <a:spcBef>
                <a:spcPts val="0"/>
              </a:spcBef>
              <a:spcAft>
                <a:spcPts val="0"/>
              </a:spcAft>
              <a:defRPr/>
            </a:pPr>
            <a:endParaRPr kumimoji="0" lang="en-US" sz="1400" dirty="0">
              <a:solidFill>
                <a:srgbClr val="000000"/>
              </a:solidFill>
              <a:latin typeface="Arial" charset="0"/>
              <a:ea typeface="ＭＳ Ｐゴシック"/>
            </a:endParaRPr>
          </a:p>
        </p:txBody>
      </p:sp>
      <p:pic>
        <p:nvPicPr>
          <p:cNvPr id="8" name="Picture 13" descr="people_ppt_cover.png"/>
          <p:cNvPicPr>
            <a:picLocks noChangeAspect="1"/>
          </p:cNvPicPr>
          <p:nvPr/>
        </p:nvPicPr>
        <p:blipFill>
          <a:blip r:embed="rId3" cstate="print"/>
          <a:srcRect/>
          <a:stretch>
            <a:fillRect/>
          </a:stretch>
        </p:blipFill>
        <p:spPr bwMode="auto">
          <a:xfrm>
            <a:off x="2971800" y="3743325"/>
            <a:ext cx="5867400" cy="2047875"/>
          </a:xfrm>
          <a:prstGeom prst="rect">
            <a:avLst/>
          </a:prstGeom>
          <a:noFill/>
          <a:ln w="9525">
            <a:noFill/>
            <a:miter lim="800000"/>
            <a:headEnd/>
            <a:tailEnd/>
          </a:ln>
        </p:spPr>
      </p:pic>
      <p:sp>
        <p:nvSpPr>
          <p:cNvPr id="441352" name="Rectangle 8"/>
          <p:cNvSpPr>
            <a:spLocks noGrp="1" noChangeArrowheads="1"/>
          </p:cNvSpPr>
          <p:nvPr>
            <p:ph type="subTitle" sz="quarter" idx="1"/>
          </p:nvPr>
        </p:nvSpPr>
        <p:spPr>
          <a:xfrm>
            <a:off x="611560" y="4149080"/>
            <a:ext cx="2133600" cy="1295400"/>
          </a:xfrm>
        </p:spPr>
        <p:txBody>
          <a:bodyPr lIns="91440" anchor="b"/>
          <a:lstStyle>
            <a:lvl1pPr marL="0" indent="0">
              <a:buFontTx/>
              <a:buNone/>
              <a:defRPr b="1" baseline="2000"/>
            </a:lvl1pPr>
          </a:lstStyle>
          <a:p>
            <a:r>
              <a:rPr lang="en-US" dirty="0"/>
              <a:t>Click to edit Master subtitle style</a:t>
            </a:r>
          </a:p>
        </p:txBody>
      </p:sp>
    </p:spTree>
    <p:extLst>
      <p:ext uri="{BB962C8B-B14F-4D97-AF65-F5344CB8AC3E}">
        <p14:creationId xmlns:p14="http://schemas.microsoft.com/office/powerpoint/2010/main" xmlns="" val="19075550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6"/>
          <p:cNvCxnSpPr/>
          <p:nvPr/>
        </p:nvCxnSpPr>
        <p:spPr>
          <a:xfrm>
            <a:off x="384175" y="1217612"/>
            <a:ext cx="8458200" cy="1588"/>
          </a:xfrm>
          <a:prstGeom prst="line">
            <a:avLst/>
          </a:prstGeom>
          <a:ln w="63500">
            <a:solidFill>
              <a:srgbClr val="0768A9"/>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97427" y="209550"/>
            <a:ext cx="8641773" cy="933450"/>
          </a:xfrm>
          <a:noFill/>
          <a:ln w="12700" cmpd="dbl">
            <a:noFill/>
          </a:ln>
        </p:spPr>
        <p:txBody>
          <a:bodyPr/>
          <a:lstStyle>
            <a:lvl1pPr marL="0" indent="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7389747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35" descr="nurse_on_phone"/>
          <p:cNvPicPr>
            <a:picLocks noChangeAspect="1" noChangeArrowheads="1"/>
          </p:cNvPicPr>
          <p:nvPr/>
        </p:nvPicPr>
        <p:blipFill>
          <a:blip r:embed="rId2" cstate="print"/>
          <a:srcRect/>
          <a:stretch>
            <a:fillRect/>
          </a:stretch>
        </p:blipFill>
        <p:spPr bwMode="auto">
          <a:xfrm>
            <a:off x="4038600" y="4267200"/>
            <a:ext cx="2209800" cy="1470025"/>
          </a:xfrm>
          <a:prstGeom prst="rect">
            <a:avLst/>
          </a:prstGeom>
          <a:noFill/>
          <a:ln w="9525">
            <a:solidFill>
              <a:schemeClr val="accent2"/>
            </a:solidFill>
            <a:miter lim="800000"/>
            <a:headEnd/>
            <a:tailEnd/>
          </a:ln>
        </p:spPr>
      </p:pic>
      <p:pic>
        <p:nvPicPr>
          <p:cNvPr id="4" name="Picture 40" descr="6_research_in_greenhouse_6"/>
          <p:cNvPicPr>
            <a:picLocks noChangeAspect="1" noChangeArrowheads="1"/>
          </p:cNvPicPr>
          <p:nvPr/>
        </p:nvPicPr>
        <p:blipFill>
          <a:blip r:embed="rId3" cstate="print"/>
          <a:srcRect/>
          <a:stretch>
            <a:fillRect/>
          </a:stretch>
        </p:blipFill>
        <p:spPr bwMode="auto">
          <a:xfrm>
            <a:off x="6477000" y="4572000"/>
            <a:ext cx="2057400" cy="1544638"/>
          </a:xfrm>
          <a:prstGeom prst="rect">
            <a:avLst/>
          </a:prstGeom>
          <a:noFill/>
          <a:ln w="9525">
            <a:solidFill>
              <a:schemeClr val="accent2"/>
            </a:solidFill>
            <a:miter lim="800000"/>
            <a:headEnd/>
            <a:tailEnd/>
          </a:ln>
        </p:spPr>
      </p:pic>
      <p:pic>
        <p:nvPicPr>
          <p:cNvPr id="5" name="Picture 42" descr="10_male_dr_in_motion_10"/>
          <p:cNvPicPr>
            <a:picLocks noChangeAspect="1" noChangeArrowheads="1"/>
          </p:cNvPicPr>
          <p:nvPr/>
        </p:nvPicPr>
        <p:blipFill>
          <a:blip r:embed="rId4" cstate="print"/>
          <a:srcRect/>
          <a:stretch>
            <a:fillRect/>
          </a:stretch>
        </p:blipFill>
        <p:spPr bwMode="auto">
          <a:xfrm>
            <a:off x="6477000" y="2895600"/>
            <a:ext cx="2054225" cy="1541463"/>
          </a:xfrm>
          <a:prstGeom prst="rect">
            <a:avLst/>
          </a:prstGeom>
          <a:noFill/>
          <a:ln w="9525">
            <a:solidFill>
              <a:schemeClr val="accent2"/>
            </a:solidFill>
            <a:miter lim="800000"/>
            <a:headEnd/>
            <a:tailEnd/>
          </a:ln>
        </p:spPr>
      </p:pic>
      <p:sp>
        <p:nvSpPr>
          <p:cNvPr id="6" name="Content Placeholder 2"/>
          <p:cNvSpPr>
            <a:spLocks noGrp="1"/>
          </p:cNvSpPr>
          <p:nvPr>
            <p:ph idx="1"/>
          </p:nvPr>
        </p:nvSpPr>
        <p:spPr>
          <a:xfrm>
            <a:off x="428625" y="1524000"/>
            <a:ext cx="810577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384175" y="1217612"/>
            <a:ext cx="8458200" cy="1588"/>
          </a:xfrm>
          <a:prstGeom prst="line">
            <a:avLst/>
          </a:prstGeom>
          <a:ln w="63500">
            <a:solidFill>
              <a:srgbClr val="0768A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330260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cxnSp>
        <p:nvCxnSpPr>
          <p:cNvPr id="4" name="Straight Connector 6"/>
          <p:cNvCxnSpPr/>
          <p:nvPr/>
        </p:nvCxnSpPr>
        <p:spPr>
          <a:xfrm>
            <a:off x="384175" y="1217612"/>
            <a:ext cx="8458200" cy="1588"/>
          </a:xfrm>
          <a:prstGeom prst="line">
            <a:avLst/>
          </a:prstGeom>
          <a:ln w="63500">
            <a:solidFill>
              <a:srgbClr val="0768A9"/>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97427" y="209550"/>
            <a:ext cx="8641773" cy="933450"/>
          </a:xfrm>
          <a:noFill/>
          <a:ln w="12700" cmpd="dbl">
            <a:noFill/>
          </a:ln>
        </p:spPr>
        <p:txBody>
          <a:bodyPr/>
          <a:lstStyle>
            <a:lvl1pPr marL="0" indent="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8" descr="training_man"/>
          <p:cNvPicPr>
            <a:picLocks noChangeAspect="1" noChangeArrowheads="1"/>
          </p:cNvPicPr>
          <p:nvPr/>
        </p:nvPicPr>
        <p:blipFill>
          <a:blip r:embed="rId2" cstate="print">
            <a:lum contrast="-6000"/>
          </a:blip>
          <a:srcRect l="5479" t="117" r="24658"/>
          <a:stretch>
            <a:fillRect/>
          </a:stretch>
        </p:blipFill>
        <p:spPr bwMode="auto">
          <a:xfrm>
            <a:off x="6021388" y="4038600"/>
            <a:ext cx="3122612" cy="2179638"/>
          </a:xfrm>
          <a:prstGeom prst="rect">
            <a:avLst/>
          </a:prstGeom>
          <a:noFill/>
          <a:ln w="9525">
            <a:noFill/>
            <a:miter lim="800000"/>
            <a:headEnd/>
            <a:tailEnd/>
          </a:ln>
        </p:spPr>
      </p:pic>
    </p:spTree>
    <p:extLst>
      <p:ext uri="{BB962C8B-B14F-4D97-AF65-F5344CB8AC3E}">
        <p14:creationId xmlns:p14="http://schemas.microsoft.com/office/powerpoint/2010/main" xmlns="" val="11471338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7" descr="grad_student"/>
          <p:cNvPicPr>
            <a:picLocks noChangeAspect="1" noChangeArrowheads="1"/>
          </p:cNvPicPr>
          <p:nvPr/>
        </p:nvPicPr>
        <p:blipFill>
          <a:blip r:embed="rId2" cstate="print"/>
          <a:srcRect/>
          <a:stretch>
            <a:fillRect/>
          </a:stretch>
        </p:blipFill>
        <p:spPr bwMode="auto">
          <a:xfrm>
            <a:off x="6705600" y="4419600"/>
            <a:ext cx="2209800" cy="1516063"/>
          </a:xfrm>
          <a:prstGeom prst="rect">
            <a:avLst/>
          </a:prstGeom>
          <a:noFill/>
          <a:ln w="9525">
            <a:solidFill>
              <a:schemeClr val="accent2"/>
            </a:solidFill>
            <a:miter lim="800000"/>
            <a:headEnd/>
            <a:tailEnd/>
          </a:ln>
        </p:spPr>
      </p:pic>
      <p:pic>
        <p:nvPicPr>
          <p:cNvPr id="4" name="Picture 8" descr="chesmist_72"/>
          <p:cNvPicPr>
            <a:picLocks noChangeAspect="1" noChangeArrowheads="1"/>
          </p:cNvPicPr>
          <p:nvPr/>
        </p:nvPicPr>
        <p:blipFill>
          <a:blip r:embed="rId3" cstate="print"/>
          <a:srcRect/>
          <a:stretch>
            <a:fillRect/>
          </a:stretch>
        </p:blipFill>
        <p:spPr bwMode="auto">
          <a:xfrm>
            <a:off x="6934200" y="2362200"/>
            <a:ext cx="1981200" cy="1485900"/>
          </a:xfrm>
          <a:prstGeom prst="rect">
            <a:avLst/>
          </a:prstGeom>
          <a:noFill/>
          <a:ln w="9525">
            <a:solidFill>
              <a:schemeClr val="accent2"/>
            </a:solidFill>
            <a:miter lim="800000"/>
            <a:headEnd/>
            <a:tailEnd/>
          </a:ln>
        </p:spPr>
      </p:pic>
      <p:sp>
        <p:nvSpPr>
          <p:cNvPr id="5" name="Content Placeholder 7"/>
          <p:cNvSpPr>
            <a:spLocks noGrp="1"/>
          </p:cNvSpPr>
          <p:nvPr>
            <p:ph idx="1"/>
          </p:nvPr>
        </p:nvSpPr>
        <p:spPr>
          <a:xfrm>
            <a:off x="428625" y="1524000"/>
            <a:ext cx="6200775" cy="4495800"/>
          </a:xfrm>
        </p:spPr>
        <p:txBody>
          <a:bodyPr/>
          <a:lstStyle/>
          <a:p>
            <a:pPr lvl="0"/>
            <a:r>
              <a:rPr lang="en-US"/>
              <a:t>Click to edit Master text styles</a:t>
            </a:r>
          </a:p>
        </p:txBody>
      </p:sp>
      <p:cxnSp>
        <p:nvCxnSpPr>
          <p:cNvPr id="6" name="Straight Connector 6"/>
          <p:cNvCxnSpPr/>
          <p:nvPr/>
        </p:nvCxnSpPr>
        <p:spPr>
          <a:xfrm>
            <a:off x="384175" y="1217612"/>
            <a:ext cx="8458200" cy="1588"/>
          </a:xfrm>
          <a:prstGeom prst="line">
            <a:avLst/>
          </a:prstGeom>
          <a:ln w="63500">
            <a:solidFill>
              <a:srgbClr val="0768A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2561125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4175" y="1524000"/>
            <a:ext cx="4111625"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27575" y="1524000"/>
            <a:ext cx="41148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6"/>
          <p:cNvCxnSpPr/>
          <p:nvPr/>
        </p:nvCxnSpPr>
        <p:spPr>
          <a:xfrm>
            <a:off x="384175" y="1217612"/>
            <a:ext cx="8458200" cy="1588"/>
          </a:xfrm>
          <a:prstGeom prst="line">
            <a:avLst/>
          </a:prstGeom>
          <a:ln w="63500">
            <a:solidFill>
              <a:srgbClr val="0768A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118123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77000" y="6461125"/>
            <a:ext cx="1905000" cy="228600"/>
          </a:xfrm>
          <a:prstGeom prst="rect">
            <a:avLst/>
          </a:prstGeom>
        </p:spPr>
        <p:txBody>
          <a:bodyPr/>
          <a:lstStyle>
            <a:lvl1pPr>
              <a:defRPr/>
            </a:lvl1pPr>
          </a:lstStyle>
          <a:p>
            <a:pPr defTabSz="914400" eaLnBrk="1" fontAlgn="auto" hangingPunct="1">
              <a:spcBef>
                <a:spcPts val="0"/>
              </a:spcBef>
              <a:spcAft>
                <a:spcPts val="0"/>
              </a:spcAft>
            </a:pPr>
            <a:fld id="{E3B53B29-F627-4DB4-B916-171AC242EBA4}" type="datetimeFigureOut">
              <a:rPr kumimoji="0" lang="en-AU" smtClean="0">
                <a:solidFill>
                  <a:srgbClr val="000000"/>
                </a:solidFill>
                <a:latin typeface="Trebuchet MS"/>
                <a:ea typeface="ＭＳ Ｐゴシック"/>
              </a:rPr>
              <a:pPr defTabSz="914400" eaLnBrk="1" fontAlgn="auto" hangingPunct="1">
                <a:spcBef>
                  <a:spcPts val="0"/>
                </a:spcBef>
                <a:spcAft>
                  <a:spcPts val="0"/>
                </a:spcAft>
              </a:pPr>
              <a:t>25/01/2021</a:t>
            </a:fld>
            <a:endParaRPr kumimoji="0" lang="en-AU" dirty="0">
              <a:solidFill>
                <a:srgbClr val="000000"/>
              </a:solidFill>
              <a:latin typeface="Trebuchet MS"/>
              <a:ea typeface="ＭＳ Ｐゴシック"/>
            </a:endParaRPr>
          </a:p>
        </p:txBody>
      </p:sp>
      <p:sp>
        <p:nvSpPr>
          <p:cNvPr id="6" name="Footer Placeholder 5"/>
          <p:cNvSpPr>
            <a:spLocks noGrp="1"/>
          </p:cNvSpPr>
          <p:nvPr>
            <p:ph type="ftr" sz="quarter" idx="11"/>
          </p:nvPr>
        </p:nvSpPr>
        <p:spPr>
          <a:xfrm>
            <a:off x="3581400" y="6461125"/>
            <a:ext cx="2895600" cy="228600"/>
          </a:xfrm>
          <a:prstGeom prst="rect">
            <a:avLst/>
          </a:prstGeom>
        </p:spPr>
        <p:txBody>
          <a:bodyPr/>
          <a:lstStyle>
            <a:lvl1pPr>
              <a:defRPr/>
            </a:lvl1pPr>
          </a:lstStyle>
          <a:p>
            <a:pPr defTabSz="914400" eaLnBrk="1" fontAlgn="auto" hangingPunct="1">
              <a:spcBef>
                <a:spcPts val="0"/>
              </a:spcBef>
              <a:spcAft>
                <a:spcPts val="0"/>
              </a:spcAft>
            </a:pPr>
            <a:endParaRPr kumimoji="0" lang="en-AU" dirty="0">
              <a:solidFill>
                <a:srgbClr val="000000"/>
              </a:solidFill>
              <a:latin typeface="Trebuchet MS"/>
              <a:ea typeface="ＭＳ Ｐゴシック"/>
            </a:endParaRPr>
          </a:p>
        </p:txBody>
      </p:sp>
      <p:sp>
        <p:nvSpPr>
          <p:cNvPr id="7" name="Slide Number Placeholder 6"/>
          <p:cNvSpPr>
            <a:spLocks noGrp="1"/>
          </p:cNvSpPr>
          <p:nvPr>
            <p:ph type="sldNum" sz="quarter" idx="12"/>
          </p:nvPr>
        </p:nvSpPr>
        <p:spPr>
          <a:xfrm>
            <a:off x="8382000" y="6461125"/>
            <a:ext cx="484188" cy="228600"/>
          </a:xfrm>
          <a:prstGeom prst="rect">
            <a:avLst/>
          </a:prstGeom>
        </p:spPr>
        <p:txBody>
          <a:bodyPr/>
          <a:lstStyle>
            <a:lvl1pPr>
              <a:defRPr/>
            </a:lvl1pPr>
          </a:lstStyle>
          <a:p>
            <a:pPr defTabSz="914400" eaLnBrk="1" fontAlgn="auto" hangingPunct="1">
              <a:spcBef>
                <a:spcPts val="0"/>
              </a:spcBef>
              <a:spcAft>
                <a:spcPts val="0"/>
              </a:spcAft>
            </a:pPr>
            <a:fld id="{656AE0C6-D722-4C94-B3F2-CC1BC6B6281B}" type="slidenum">
              <a:rPr kumimoji="0" lang="en-AU" smtClean="0">
                <a:solidFill>
                  <a:srgbClr val="000000"/>
                </a:solidFill>
                <a:latin typeface="Trebuchet MS"/>
                <a:ea typeface="ＭＳ Ｐゴシック"/>
              </a:rPr>
              <a:pPr defTabSz="914400" eaLnBrk="1" fontAlgn="auto" hangingPunct="1">
                <a:spcBef>
                  <a:spcPts val="0"/>
                </a:spcBef>
                <a:spcAft>
                  <a:spcPts val="0"/>
                </a:spcAft>
              </a:pPr>
              <a:t>‹#›</a:t>
            </a:fld>
            <a:endParaRPr kumimoji="0" lang="en-AU" dirty="0">
              <a:solidFill>
                <a:srgbClr val="000000"/>
              </a:solidFill>
              <a:latin typeface="Trebuchet MS"/>
              <a:ea typeface="ＭＳ Ｐゴシック"/>
            </a:endParaRPr>
          </a:p>
        </p:txBody>
      </p:sp>
      <p:cxnSp>
        <p:nvCxnSpPr>
          <p:cNvPr id="10" name="Straight Connector 6"/>
          <p:cNvCxnSpPr/>
          <p:nvPr/>
        </p:nvCxnSpPr>
        <p:spPr>
          <a:xfrm>
            <a:off x="384175" y="1217612"/>
            <a:ext cx="2968625" cy="0"/>
          </a:xfrm>
          <a:prstGeom prst="line">
            <a:avLst/>
          </a:prstGeom>
          <a:ln w="63500">
            <a:solidFill>
              <a:srgbClr val="0768A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5907446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77000" y="6461125"/>
            <a:ext cx="1905000" cy="228600"/>
          </a:xfrm>
          <a:prstGeom prst="rect">
            <a:avLst/>
          </a:prstGeom>
        </p:spPr>
        <p:txBody>
          <a:bodyPr/>
          <a:lstStyle>
            <a:lvl1pPr>
              <a:defRPr/>
            </a:lvl1pPr>
          </a:lstStyle>
          <a:p>
            <a:pPr defTabSz="914400" eaLnBrk="1" fontAlgn="auto" hangingPunct="1">
              <a:spcBef>
                <a:spcPts val="0"/>
              </a:spcBef>
              <a:spcAft>
                <a:spcPts val="0"/>
              </a:spcAft>
            </a:pPr>
            <a:fld id="{E3B53B29-F627-4DB4-B916-171AC242EBA4}" type="datetimeFigureOut">
              <a:rPr kumimoji="0" lang="en-AU" smtClean="0">
                <a:solidFill>
                  <a:srgbClr val="000000"/>
                </a:solidFill>
                <a:latin typeface="Trebuchet MS"/>
                <a:ea typeface="ＭＳ Ｐゴシック"/>
              </a:rPr>
              <a:pPr defTabSz="914400" eaLnBrk="1" fontAlgn="auto" hangingPunct="1">
                <a:spcBef>
                  <a:spcPts val="0"/>
                </a:spcBef>
                <a:spcAft>
                  <a:spcPts val="0"/>
                </a:spcAft>
              </a:pPr>
              <a:t>25/01/2021</a:t>
            </a:fld>
            <a:endParaRPr kumimoji="0" lang="en-AU" dirty="0">
              <a:solidFill>
                <a:srgbClr val="000000"/>
              </a:solidFill>
              <a:latin typeface="Trebuchet MS"/>
              <a:ea typeface="ＭＳ Ｐゴシック"/>
            </a:endParaRPr>
          </a:p>
        </p:txBody>
      </p:sp>
      <p:sp>
        <p:nvSpPr>
          <p:cNvPr id="6" name="Footer Placeholder 5"/>
          <p:cNvSpPr>
            <a:spLocks noGrp="1"/>
          </p:cNvSpPr>
          <p:nvPr>
            <p:ph type="ftr" sz="quarter" idx="11"/>
          </p:nvPr>
        </p:nvSpPr>
        <p:spPr>
          <a:xfrm>
            <a:off x="3581400" y="6461125"/>
            <a:ext cx="2895600" cy="228600"/>
          </a:xfrm>
          <a:prstGeom prst="rect">
            <a:avLst/>
          </a:prstGeom>
        </p:spPr>
        <p:txBody>
          <a:bodyPr/>
          <a:lstStyle>
            <a:lvl1pPr>
              <a:defRPr/>
            </a:lvl1pPr>
          </a:lstStyle>
          <a:p>
            <a:pPr defTabSz="914400" eaLnBrk="1" fontAlgn="auto" hangingPunct="1">
              <a:spcBef>
                <a:spcPts val="0"/>
              </a:spcBef>
              <a:spcAft>
                <a:spcPts val="0"/>
              </a:spcAft>
            </a:pPr>
            <a:endParaRPr kumimoji="0" lang="en-AU" dirty="0">
              <a:solidFill>
                <a:srgbClr val="000000"/>
              </a:solidFill>
              <a:latin typeface="Trebuchet MS"/>
              <a:ea typeface="ＭＳ Ｐゴシック"/>
            </a:endParaRPr>
          </a:p>
        </p:txBody>
      </p:sp>
      <p:sp>
        <p:nvSpPr>
          <p:cNvPr id="7" name="Slide Number Placeholder 6"/>
          <p:cNvSpPr>
            <a:spLocks noGrp="1"/>
          </p:cNvSpPr>
          <p:nvPr>
            <p:ph type="sldNum" sz="quarter" idx="12"/>
          </p:nvPr>
        </p:nvSpPr>
        <p:spPr>
          <a:xfrm>
            <a:off x="8382000" y="6461125"/>
            <a:ext cx="484188" cy="228600"/>
          </a:xfrm>
          <a:prstGeom prst="rect">
            <a:avLst/>
          </a:prstGeom>
        </p:spPr>
        <p:txBody>
          <a:bodyPr/>
          <a:lstStyle>
            <a:lvl1pPr>
              <a:defRPr/>
            </a:lvl1pPr>
          </a:lstStyle>
          <a:p>
            <a:pPr defTabSz="914400" eaLnBrk="1" fontAlgn="auto" hangingPunct="1">
              <a:spcBef>
                <a:spcPts val="0"/>
              </a:spcBef>
              <a:spcAft>
                <a:spcPts val="0"/>
              </a:spcAft>
            </a:pPr>
            <a:fld id="{656AE0C6-D722-4C94-B3F2-CC1BC6B6281B}" type="slidenum">
              <a:rPr kumimoji="0" lang="en-AU" smtClean="0">
                <a:solidFill>
                  <a:srgbClr val="000000"/>
                </a:solidFill>
                <a:latin typeface="Trebuchet MS"/>
                <a:ea typeface="ＭＳ Ｐゴシック"/>
              </a:rPr>
              <a:pPr defTabSz="914400" eaLnBrk="1" fontAlgn="auto" hangingPunct="1">
                <a:spcBef>
                  <a:spcPts val="0"/>
                </a:spcBef>
                <a:spcAft>
                  <a:spcPts val="0"/>
                </a:spcAft>
              </a:pPr>
              <a:t>‹#›</a:t>
            </a:fld>
            <a:endParaRPr kumimoji="0" lang="en-AU" dirty="0">
              <a:solidFill>
                <a:srgbClr val="000000"/>
              </a:solidFill>
              <a:latin typeface="Trebuchet MS"/>
              <a:ea typeface="ＭＳ Ｐゴシック"/>
            </a:endParaRPr>
          </a:p>
        </p:txBody>
      </p:sp>
    </p:spTree>
    <p:extLst>
      <p:ext uri="{BB962C8B-B14F-4D97-AF65-F5344CB8AC3E}">
        <p14:creationId xmlns:p14="http://schemas.microsoft.com/office/powerpoint/2010/main" xmlns="" val="37059220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transition_blu_sqrs_line.png"/>
          <p:cNvPicPr>
            <a:picLocks noChangeAspect="1"/>
          </p:cNvPicPr>
          <p:nvPr/>
        </p:nvPicPr>
        <p:blipFill>
          <a:blip r:embed="rId2" cstate="print"/>
          <a:stretch>
            <a:fillRect/>
          </a:stretch>
        </p:blipFill>
        <p:spPr>
          <a:xfrm>
            <a:off x="914400" y="3505200"/>
            <a:ext cx="7314286" cy="660318"/>
          </a:xfrm>
          <a:prstGeom prst="rect">
            <a:avLst/>
          </a:prstGeom>
          <a:noFill/>
          <a:ln>
            <a:noFill/>
          </a:ln>
        </p:spPr>
      </p:pic>
    </p:spTree>
    <p:extLst>
      <p:ext uri="{BB962C8B-B14F-4D97-AF65-F5344CB8AC3E}">
        <p14:creationId xmlns:p14="http://schemas.microsoft.com/office/powerpoint/2010/main" xmlns="" val="17280311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Image selection</a:t>
            </a:r>
          </a:p>
        </p:txBody>
      </p:sp>
      <p:pic>
        <p:nvPicPr>
          <p:cNvPr id="3" name="Picture 35" descr="nurse_on_phone"/>
          <p:cNvPicPr>
            <a:picLocks noChangeAspect="1" noChangeArrowheads="1"/>
          </p:cNvPicPr>
          <p:nvPr/>
        </p:nvPicPr>
        <p:blipFill>
          <a:blip r:embed="rId2" cstate="print"/>
          <a:srcRect/>
          <a:stretch>
            <a:fillRect/>
          </a:stretch>
        </p:blipFill>
        <p:spPr bwMode="auto">
          <a:xfrm>
            <a:off x="4038600" y="4267200"/>
            <a:ext cx="2209800" cy="1470025"/>
          </a:xfrm>
          <a:prstGeom prst="rect">
            <a:avLst/>
          </a:prstGeom>
          <a:noFill/>
          <a:ln w="9525">
            <a:solidFill>
              <a:schemeClr val="accent2"/>
            </a:solidFill>
            <a:miter lim="800000"/>
            <a:headEnd/>
            <a:tailEnd/>
          </a:ln>
        </p:spPr>
      </p:pic>
      <p:pic>
        <p:nvPicPr>
          <p:cNvPr id="4" name="Picture 40" descr="6_research_in_greenhouse_6"/>
          <p:cNvPicPr>
            <a:picLocks noChangeAspect="1" noChangeArrowheads="1"/>
          </p:cNvPicPr>
          <p:nvPr/>
        </p:nvPicPr>
        <p:blipFill>
          <a:blip r:embed="rId3" cstate="print"/>
          <a:srcRect/>
          <a:stretch>
            <a:fillRect/>
          </a:stretch>
        </p:blipFill>
        <p:spPr bwMode="auto">
          <a:xfrm>
            <a:off x="6477000" y="4572000"/>
            <a:ext cx="2057400" cy="1544638"/>
          </a:xfrm>
          <a:prstGeom prst="rect">
            <a:avLst/>
          </a:prstGeom>
          <a:noFill/>
          <a:ln w="9525">
            <a:solidFill>
              <a:schemeClr val="accent2"/>
            </a:solidFill>
            <a:miter lim="800000"/>
            <a:headEnd/>
            <a:tailEnd/>
          </a:ln>
        </p:spPr>
      </p:pic>
      <p:pic>
        <p:nvPicPr>
          <p:cNvPr id="5" name="Picture 42" descr="10_male_dr_in_motion_10"/>
          <p:cNvPicPr>
            <a:picLocks noChangeAspect="1" noChangeArrowheads="1"/>
          </p:cNvPicPr>
          <p:nvPr/>
        </p:nvPicPr>
        <p:blipFill>
          <a:blip r:embed="rId4" cstate="print"/>
          <a:srcRect/>
          <a:stretch>
            <a:fillRect/>
          </a:stretch>
        </p:blipFill>
        <p:spPr bwMode="auto">
          <a:xfrm>
            <a:off x="6477000" y="2895600"/>
            <a:ext cx="2054225" cy="1541463"/>
          </a:xfrm>
          <a:prstGeom prst="rect">
            <a:avLst/>
          </a:prstGeom>
          <a:noFill/>
          <a:ln w="9525">
            <a:solidFill>
              <a:schemeClr val="accent2"/>
            </a:solidFill>
            <a:miter lim="800000"/>
            <a:headEnd/>
            <a:tailEnd/>
          </a:ln>
        </p:spPr>
      </p:pic>
      <p:pic>
        <p:nvPicPr>
          <p:cNvPr id="6" name="Picture 7" descr="grad_student"/>
          <p:cNvPicPr>
            <a:picLocks noChangeAspect="1" noChangeArrowheads="1"/>
          </p:cNvPicPr>
          <p:nvPr/>
        </p:nvPicPr>
        <p:blipFill>
          <a:blip r:embed="rId5" cstate="print"/>
          <a:srcRect/>
          <a:stretch>
            <a:fillRect/>
          </a:stretch>
        </p:blipFill>
        <p:spPr bwMode="auto">
          <a:xfrm>
            <a:off x="914400" y="4267200"/>
            <a:ext cx="2209800" cy="1516063"/>
          </a:xfrm>
          <a:prstGeom prst="rect">
            <a:avLst/>
          </a:prstGeom>
          <a:noFill/>
          <a:ln w="9525">
            <a:solidFill>
              <a:schemeClr val="accent2"/>
            </a:solidFill>
            <a:miter lim="800000"/>
            <a:headEnd/>
            <a:tailEnd/>
          </a:ln>
        </p:spPr>
      </p:pic>
      <p:pic>
        <p:nvPicPr>
          <p:cNvPr id="7" name="Picture 8" descr="chesmist_72"/>
          <p:cNvPicPr>
            <a:picLocks noChangeAspect="1" noChangeArrowheads="1"/>
          </p:cNvPicPr>
          <p:nvPr/>
        </p:nvPicPr>
        <p:blipFill>
          <a:blip r:embed="rId6" cstate="print"/>
          <a:srcRect/>
          <a:stretch>
            <a:fillRect/>
          </a:stretch>
        </p:blipFill>
        <p:spPr bwMode="auto">
          <a:xfrm>
            <a:off x="1143000" y="2209800"/>
            <a:ext cx="1981200" cy="1485900"/>
          </a:xfrm>
          <a:prstGeom prst="rect">
            <a:avLst/>
          </a:prstGeom>
          <a:noFill/>
          <a:ln w="9525">
            <a:solidFill>
              <a:schemeClr val="accent2"/>
            </a:solidFill>
            <a:miter lim="800000"/>
            <a:headEnd/>
            <a:tailEnd/>
          </a:ln>
        </p:spPr>
      </p:pic>
      <p:pic>
        <p:nvPicPr>
          <p:cNvPr id="8" name="Picture 8" descr="training_man"/>
          <p:cNvPicPr>
            <a:picLocks noChangeAspect="1" noChangeArrowheads="1"/>
          </p:cNvPicPr>
          <p:nvPr/>
        </p:nvPicPr>
        <p:blipFill>
          <a:blip r:embed="rId7" cstate="print">
            <a:lum contrast="-6000"/>
          </a:blip>
          <a:srcRect l="5479" t="117" r="24658"/>
          <a:stretch>
            <a:fillRect/>
          </a:stretch>
        </p:blipFill>
        <p:spPr bwMode="auto">
          <a:xfrm>
            <a:off x="3810000" y="1905000"/>
            <a:ext cx="2358448" cy="1646238"/>
          </a:xfrm>
          <a:prstGeom prst="rect">
            <a:avLst/>
          </a:prstGeom>
          <a:noFill/>
          <a:ln w="9525">
            <a:noFill/>
            <a:miter lim="800000"/>
            <a:headEnd/>
            <a:tailEnd/>
          </a:ln>
        </p:spPr>
      </p:pic>
    </p:spTree>
    <p:extLst>
      <p:ext uri="{BB962C8B-B14F-4D97-AF65-F5344CB8AC3E}">
        <p14:creationId xmlns:p14="http://schemas.microsoft.com/office/powerpoint/2010/main" xmlns="" val="19750389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_Title Slide">
    <p:bg bwMode="gray">
      <p:bgPr>
        <a:solidFill>
          <a:srgbClr val="FFFFFF"/>
        </a:solidFill>
        <a:effectLst/>
      </p:bgPr>
    </p:bg>
    <p:spTree>
      <p:nvGrpSpPr>
        <p:cNvPr id="1" name=""/>
        <p:cNvGrpSpPr/>
        <p:nvPr/>
      </p:nvGrpSpPr>
      <p:grpSpPr>
        <a:xfrm>
          <a:off x="0" y="0"/>
          <a:ext cx="0" cy="0"/>
          <a:chOff x="0" y="0"/>
          <a:chExt cx="0" cy="0"/>
        </a:xfrm>
      </p:grpSpPr>
      <p:pic>
        <p:nvPicPr>
          <p:cNvPr id="4" name="Picture 5" descr="cone_flower_black_72_cover"/>
          <p:cNvPicPr>
            <a:picLocks noChangeAspect="1" noChangeArrowheads="1"/>
          </p:cNvPicPr>
          <p:nvPr/>
        </p:nvPicPr>
        <p:blipFill>
          <a:blip r:embed="rId2" cstate="print"/>
          <a:srcRect/>
          <a:stretch>
            <a:fillRect/>
          </a:stretch>
        </p:blipFill>
        <p:spPr bwMode="auto">
          <a:xfrm>
            <a:off x="4763" y="1588"/>
            <a:ext cx="9136062" cy="6856412"/>
          </a:xfrm>
          <a:prstGeom prst="rect">
            <a:avLst/>
          </a:prstGeom>
          <a:noFill/>
          <a:ln w="9525">
            <a:noFill/>
            <a:miter lim="800000"/>
            <a:headEnd/>
            <a:tailEnd/>
          </a:ln>
        </p:spPr>
      </p:pic>
      <p:sp>
        <p:nvSpPr>
          <p:cNvPr id="5" name="Rectangle 4"/>
          <p:cNvSpPr/>
          <p:nvPr/>
        </p:nvSpPr>
        <p:spPr>
          <a:xfrm>
            <a:off x="0" y="3962400"/>
            <a:ext cx="5334000" cy="22098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kumimoji="0" lang="en-US" i="1" dirty="0">
                <a:solidFill>
                  <a:srgbClr val="FFFFFF"/>
                </a:solidFill>
              </a:rPr>
              <a:t>Thank you.</a:t>
            </a:r>
          </a:p>
        </p:txBody>
      </p:sp>
    </p:spTree>
    <p:extLst>
      <p:ext uri="{BB962C8B-B14F-4D97-AF65-F5344CB8AC3E}">
        <p14:creationId xmlns:p14="http://schemas.microsoft.com/office/powerpoint/2010/main" xmlns="" val="10072866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E3B53B29-F627-4DB4-B916-171AC242EBA4}" type="datetimeFigureOut">
              <a:rPr kumimoji="0" lang="en-AU">
                <a:solidFill>
                  <a:srgbClr val="000000"/>
                </a:solidFill>
                <a:latin typeface="Trebuchet MS"/>
                <a:ea typeface="ＭＳ Ｐゴシック"/>
              </a:rPr>
              <a:pPr defTabSz="914400" eaLnBrk="1" fontAlgn="auto" hangingPunct="1">
                <a:spcBef>
                  <a:spcPts val="0"/>
                </a:spcBef>
                <a:spcAft>
                  <a:spcPts val="0"/>
                </a:spcAft>
              </a:pPr>
              <a:t>25/01/2021</a:t>
            </a:fld>
            <a:endParaRPr kumimoji="0" lang="en-AU" dirty="0">
              <a:solidFill>
                <a:srgbClr val="000000"/>
              </a:solidFill>
              <a:latin typeface="Trebuchet MS"/>
              <a:ea typeface="ＭＳ Ｐゴシック"/>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kumimoji="0" lang="en-AU" dirty="0">
              <a:solidFill>
                <a:srgbClr val="000000"/>
              </a:solidFill>
              <a:latin typeface="Trebuchet MS"/>
              <a:ea typeface="ＭＳ Ｐゴシック"/>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656AE0C6-D722-4C94-B3F2-CC1BC6B6281B}" type="slidenum">
              <a:rPr kumimoji="0" lang="en-AU">
                <a:solidFill>
                  <a:srgbClr val="000000"/>
                </a:solidFill>
                <a:latin typeface="Trebuchet MS"/>
                <a:ea typeface="ＭＳ Ｐゴシック"/>
              </a:rPr>
              <a:pPr defTabSz="914400" eaLnBrk="1" fontAlgn="auto" hangingPunct="1">
                <a:spcBef>
                  <a:spcPts val="0"/>
                </a:spcBef>
                <a:spcAft>
                  <a:spcPts val="0"/>
                </a:spcAft>
              </a:pPr>
              <a:t>‹#›</a:t>
            </a:fld>
            <a:endParaRPr kumimoji="0" lang="en-AU" dirty="0">
              <a:solidFill>
                <a:srgbClr val="000000"/>
              </a:solidFill>
              <a:latin typeface="Trebuchet MS"/>
              <a:ea typeface="ＭＳ Ｐゴシック"/>
            </a:endParaRPr>
          </a:p>
        </p:txBody>
      </p:sp>
    </p:spTree>
    <p:extLst>
      <p:ext uri="{BB962C8B-B14F-4D97-AF65-F5344CB8AC3E}">
        <p14:creationId xmlns:p14="http://schemas.microsoft.com/office/powerpoint/2010/main" xmlns="" val="12297082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286000"/>
            <a:ext cx="7772400" cy="1143000"/>
          </a:xfrm>
        </p:spPr>
        <p:txBody>
          <a:bodyPr/>
          <a:lstStyle>
            <a:lvl1pPr>
              <a:defRPr sz="6000"/>
            </a:lvl1pPr>
          </a:lstStyle>
          <a:p>
            <a:r>
              <a:rPr lang="en-US"/>
              <a:t>Click to edit Master title style</a:t>
            </a:r>
          </a:p>
        </p:txBody>
      </p:sp>
    </p:spTree>
    <p:extLst>
      <p:ext uri="{BB962C8B-B14F-4D97-AF65-F5344CB8AC3E}">
        <p14:creationId xmlns:p14="http://schemas.microsoft.com/office/powerpoint/2010/main" xmlns="" val="578436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4.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5.gif"/><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2"/>
          <p:cNvPicPr>
            <a:picLocks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0" y="0"/>
            <a:ext cx="9180513" cy="6884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2"/>
          <p:cNvSpPr>
            <a:spLocks noGrp="1" noChangeArrowheads="1"/>
          </p:cNvSpPr>
          <p:nvPr>
            <p:ph type="sldNum"/>
          </p:nvPr>
        </p:nvSpPr>
        <p:spPr bwMode="auto">
          <a:xfrm>
            <a:off x="8421688" y="6172200"/>
            <a:ext cx="684212" cy="341313"/>
          </a:xfrm>
          <a:prstGeom prst="rect">
            <a:avLst/>
          </a:prstGeom>
          <a:noFill/>
          <a:ln>
            <a:noFill/>
          </a:ln>
          <a:effectLst/>
          <a:extLst/>
        </p:spPr>
        <p:txBody>
          <a:bodyPr vert="horz" wrap="square" lIns="90000" tIns="46800" rIns="90000" bIns="46800" numCol="1" anchor="t" anchorCtr="0" compatLnSpc="1">
            <a:prstTxWarp prst="textNoShape">
              <a:avLst/>
            </a:prstTxWarp>
          </a:bodyPr>
          <a:lstStyle>
            <a:lvl1pPr algn="ctr" eaLnBrk="1" hangingPunct="1">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1200" smtClean="0">
                <a:solidFill>
                  <a:srgbClr val="003300"/>
                </a:solidFill>
              </a:defRPr>
            </a:lvl1pPr>
          </a:lstStyle>
          <a:p>
            <a:pPr>
              <a:defRPr/>
            </a:pPr>
            <a:fld id="{AB888C13-7CC8-4B2E-B566-9E3A15DDE576}" type="slidenum">
              <a:rPr lang="en-US" altLang="zh-TW"/>
              <a:pPr>
                <a:defRPr/>
              </a:pPr>
              <a:t>‹#›</a:t>
            </a:fld>
            <a:endParaRPr lang="en-US" altLang="zh-TW"/>
          </a:p>
        </p:txBody>
      </p:sp>
      <p:sp>
        <p:nvSpPr>
          <p:cNvPr id="1028" name="Rectangle 3"/>
          <p:cNvSpPr>
            <a:spLocks noGrp="1" noChangeArrowheads="1"/>
          </p:cNvSpPr>
          <p:nvPr>
            <p:ph type="body" idx="1"/>
          </p:nvPr>
        </p:nvSpPr>
        <p:spPr bwMode="auto">
          <a:xfrm>
            <a:off x="381000" y="1143000"/>
            <a:ext cx="8380413" cy="5180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zh-TW"/>
              <a:t>Click to edit the outline text format</a:t>
            </a:r>
          </a:p>
          <a:p>
            <a:pPr lvl="1"/>
            <a:r>
              <a:rPr lang="en-GB" altLang="zh-TW"/>
              <a:t>Second Outline Level</a:t>
            </a:r>
          </a:p>
          <a:p>
            <a:pPr lvl="2"/>
            <a:r>
              <a:rPr lang="en-GB" altLang="zh-TW"/>
              <a:t>Third Outline Level</a:t>
            </a:r>
          </a:p>
          <a:p>
            <a:pPr lvl="3"/>
            <a:r>
              <a:rPr lang="en-GB" altLang="zh-TW"/>
              <a:t>Fourth Outline Level</a:t>
            </a:r>
          </a:p>
          <a:p>
            <a:pPr lvl="4"/>
            <a:r>
              <a:rPr lang="en-GB" altLang="zh-TW"/>
              <a:t>Fifth Outline Level</a:t>
            </a:r>
          </a:p>
          <a:p>
            <a:pPr lvl="4"/>
            <a:r>
              <a:rPr lang="en-GB" altLang="zh-TW"/>
              <a:t>Sixth Outline Level</a:t>
            </a:r>
          </a:p>
          <a:p>
            <a:pPr lvl="4"/>
            <a:r>
              <a:rPr lang="en-GB" altLang="zh-TW"/>
              <a:t>Seventh Outline Level</a:t>
            </a:r>
          </a:p>
          <a:p>
            <a:pPr lvl="4"/>
            <a:r>
              <a:rPr lang="en-GB" altLang="zh-TW"/>
              <a:t>Eighth Outline Level</a:t>
            </a:r>
          </a:p>
          <a:p>
            <a:pPr lvl="4"/>
            <a:r>
              <a:rPr lang="en-GB" altLang="zh-TW"/>
              <a:t>Ninth Outline Level</a:t>
            </a:r>
          </a:p>
        </p:txBody>
      </p:sp>
      <p:sp>
        <p:nvSpPr>
          <p:cNvPr id="1029" name="Line 4"/>
          <p:cNvSpPr>
            <a:spLocks noChangeShapeType="1"/>
          </p:cNvSpPr>
          <p:nvPr/>
        </p:nvSpPr>
        <p:spPr bwMode="auto">
          <a:xfrm>
            <a:off x="373063" y="990600"/>
            <a:ext cx="6096000" cy="1588"/>
          </a:xfrm>
          <a:prstGeom prst="line">
            <a:avLst/>
          </a:prstGeom>
          <a:noFill/>
          <a:ln w="19080" cap="rnd">
            <a:solidFill>
              <a:srgbClr val="FFFFFF"/>
            </a:solidFill>
            <a:prstDash val="sysDot"/>
            <a:miter lim="800000"/>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1030" name="Rectangle 5"/>
          <p:cNvSpPr>
            <a:spLocks noGrp="1" noChangeArrowheads="1"/>
          </p:cNvSpPr>
          <p:nvPr>
            <p:ph type="title"/>
          </p:nvPr>
        </p:nvSpPr>
        <p:spPr bwMode="auto">
          <a:xfrm>
            <a:off x="381000" y="254000"/>
            <a:ext cx="8380413" cy="71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zh-TW"/>
              <a:t>Click to edit the title text format</a:t>
            </a:r>
          </a:p>
        </p:txBody>
      </p:sp>
      <p:sp>
        <p:nvSpPr>
          <p:cNvPr id="1031" name="Oval 8"/>
          <p:cNvSpPr>
            <a:spLocks noChangeArrowheads="1"/>
          </p:cNvSpPr>
          <p:nvPr/>
        </p:nvSpPr>
        <p:spPr bwMode="auto">
          <a:xfrm>
            <a:off x="7324725" y="179388"/>
            <a:ext cx="900113" cy="900112"/>
          </a:xfrm>
          <a:prstGeom prst="ellipse">
            <a:avLst/>
          </a:prstGeom>
          <a:blipFill dpi="0" rotWithShape="0">
            <a:blip r:embed="rId15" cstate="print"/>
            <a:srcRect/>
            <a:stretch>
              <a:fillRect/>
            </a:stretch>
          </a:blipFill>
          <a:ln w="38160">
            <a:solidFill>
              <a:srgbClr val="FFFFFF"/>
            </a:solidFill>
            <a:miter lim="800000"/>
            <a:headEnd/>
            <a:tailEnd/>
          </a:ln>
          <a:effectLst>
            <a:outerShdw dist="81185" dir="3078031" algn="ctr" rotWithShape="0">
              <a:srgbClr val="000000">
                <a:alpha val="50026"/>
              </a:srgbClr>
            </a:outerShdw>
          </a:effectLst>
        </p:spPr>
        <p:txBody>
          <a:bodyPr wrap="none" anchor="ctr"/>
          <a:lstStyle/>
          <a:p>
            <a:pPr eaLnBrk="1" hangingPunct="1">
              <a:buClr>
                <a:srgbClr val="000000"/>
              </a:buClr>
              <a:buSzPct val="100000"/>
              <a:buFont typeface="Times New Roman" panose="02020603050405020304" pitchFamily="18" charset="0"/>
              <a:buNone/>
            </a:pPr>
            <a:endParaRPr kumimoji="0" lang="zh-TW" altLang="en-US">
              <a:ea typeface="細明體" panose="02020509000000000000" pitchFamily="49" charset="-120"/>
            </a:endParaRPr>
          </a:p>
        </p:txBody>
      </p:sp>
      <p:sp>
        <p:nvSpPr>
          <p:cNvPr id="1032" name="Oval 9"/>
          <p:cNvSpPr>
            <a:spLocks noChangeArrowheads="1"/>
          </p:cNvSpPr>
          <p:nvPr/>
        </p:nvSpPr>
        <p:spPr bwMode="auto">
          <a:xfrm>
            <a:off x="8099425" y="179388"/>
            <a:ext cx="900113" cy="900112"/>
          </a:xfrm>
          <a:prstGeom prst="ellipse">
            <a:avLst/>
          </a:prstGeom>
          <a:blipFill dpi="0" rotWithShape="0">
            <a:blip r:embed="rId16" cstate="print"/>
            <a:srcRect/>
            <a:stretch>
              <a:fillRect/>
            </a:stretch>
          </a:blipFill>
          <a:ln w="38160">
            <a:solidFill>
              <a:srgbClr val="FFFFFF"/>
            </a:solidFill>
            <a:miter lim="800000"/>
            <a:headEnd/>
            <a:tailEnd/>
          </a:ln>
          <a:effectLst>
            <a:outerShdw dist="81185" dir="3078031" algn="ctr" rotWithShape="0">
              <a:srgbClr val="000000">
                <a:alpha val="50026"/>
              </a:srgbClr>
            </a:outerShdw>
          </a:effectLst>
        </p:spPr>
        <p:txBody>
          <a:bodyPr wrap="none" anchor="ctr"/>
          <a:lstStyle/>
          <a:p>
            <a:pPr eaLnBrk="1" hangingPunct="1">
              <a:buClr>
                <a:srgbClr val="000000"/>
              </a:buClr>
              <a:buSzPct val="100000"/>
              <a:buFont typeface="Times New Roman" panose="02020603050405020304" pitchFamily="18" charset="0"/>
              <a:buNone/>
            </a:pPr>
            <a:endParaRPr kumimoji="0" lang="zh-TW" altLang="en-US">
              <a:ea typeface="細明體" panose="02020509000000000000" pitchFamily="49" charset="-120"/>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2pPr>
      <a:lvl3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3pPr>
      <a:lvl4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4pPr>
      <a:lvl5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5pPr>
      <a:lvl6pPr marL="25146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6pPr>
      <a:lvl7pPr marL="29718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7pPr>
      <a:lvl8pPr marL="34290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8pPr>
      <a:lvl9pPr marL="38862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9pPr>
    </p:titleStyle>
    <p:bodyStyle>
      <a:lvl1pPr marL="342900" indent="-342900" algn="l" defTabSz="449263" rtl="0" eaLnBrk="0" fontAlgn="base" hangingPunct="0">
        <a:spcBef>
          <a:spcPts val="700"/>
        </a:spcBef>
        <a:spcAft>
          <a:spcPct val="0"/>
        </a:spcAft>
        <a:buClr>
          <a:srgbClr val="000000"/>
        </a:buClr>
        <a:buSzPct val="100000"/>
        <a:buFont typeface="Times New Roman" panose="02020603050405020304" pitchFamily="18" charset="0"/>
        <a:buChar char="•"/>
        <a:defRPr sz="2800" b="1">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anose="02020603050405020304" pitchFamily="18" charset="0"/>
        <a:buChar char="–"/>
        <a:defRPr sz="2400">
          <a:solidFill>
            <a:srgbClr val="000000"/>
          </a:solidFill>
          <a:latin typeface="Arial" charset="0"/>
          <a:ea typeface="+mn-ea"/>
        </a:defRPr>
      </a:lvl2pPr>
      <a:lvl3pPr marL="1143000" indent="-228600" algn="l" defTabSz="449263" rtl="0" eaLnBrk="0" fontAlgn="base" hangingPunct="0">
        <a:spcBef>
          <a:spcPts val="550"/>
        </a:spcBef>
        <a:spcAft>
          <a:spcPct val="0"/>
        </a:spcAft>
        <a:buClr>
          <a:srgbClr val="000000"/>
        </a:buClr>
        <a:buSzPct val="100000"/>
        <a:buFont typeface="Times New Roman" panose="02020603050405020304" pitchFamily="18" charset="0"/>
        <a:buChar char="•"/>
        <a:defRPr sz="2200">
          <a:solidFill>
            <a:srgbClr val="000000"/>
          </a:solidFill>
          <a:latin typeface="Arial" charset="0"/>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charset="0"/>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charset="0"/>
          <a:ea typeface="+mn-ea"/>
        </a:defRPr>
      </a:lvl5pPr>
      <a:lvl6pPr marL="25146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6pPr>
      <a:lvl7pPr marL="29718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7pPr>
      <a:lvl8pPr marL="34290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8pPr>
      <a:lvl9pPr marL="38862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5" descr="ppt底_醫學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Rectangle 1"/>
          <p:cNvSpPr>
            <a:spLocks noGrp="1" noChangeArrowheads="1"/>
          </p:cNvSpPr>
          <p:nvPr>
            <p:ph type="body" idx="1"/>
          </p:nvPr>
        </p:nvSpPr>
        <p:spPr bwMode="auto">
          <a:xfrm>
            <a:off x="4116388" y="6194425"/>
            <a:ext cx="4811712" cy="66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35717" tIns="35717" rIns="76356" bIns="35717" numCol="1" anchor="t" anchorCtr="0" compatLnSpc="1">
            <a:prstTxWarp prst="textNoShape">
              <a:avLst/>
            </a:prstTxWarp>
          </a:bodyPr>
          <a:lstStyle/>
          <a:p>
            <a:pPr lvl="0"/>
            <a:r>
              <a:rPr lang="en-US" altLang="zh-TW">
                <a:sym typeface="Times New Roman" panose="02020603050405020304" pitchFamily="18" charset="0"/>
              </a:rPr>
              <a:t>Click to edit Master text styles</a:t>
            </a:r>
          </a:p>
          <a:p>
            <a:pPr lvl="1"/>
            <a:r>
              <a:rPr lang="en-US" altLang="zh-TW">
                <a:sym typeface="Arial" panose="020B0604020202020204" pitchFamily="34" charset="0"/>
              </a:rPr>
              <a:t>Second level</a:t>
            </a:r>
          </a:p>
          <a:p>
            <a:pPr lvl="2"/>
            <a:r>
              <a:rPr lang="en-US" altLang="zh-TW">
                <a:sym typeface="Arial" panose="020B0604020202020204" pitchFamily="34" charset="0"/>
              </a:rPr>
              <a:t>Third level</a:t>
            </a:r>
          </a:p>
          <a:p>
            <a:pPr lvl="3"/>
            <a:r>
              <a:rPr lang="en-US" altLang="zh-TW">
                <a:sym typeface="Arial" panose="020B0604020202020204" pitchFamily="34" charset="0"/>
              </a:rPr>
              <a:t>Fourth level</a:t>
            </a:r>
          </a:p>
          <a:p>
            <a:pPr lvl="4"/>
            <a:r>
              <a:rPr lang="en-US" altLang="zh-TW">
                <a:sym typeface="Arial" panose="020B0604020202020204" pitchFamily="34" charset="0"/>
              </a:rPr>
              <a:t>Fifth level</a:t>
            </a:r>
          </a:p>
        </p:txBody>
      </p:sp>
      <p:sp>
        <p:nvSpPr>
          <p:cNvPr id="2" name="Rectangle 2"/>
          <p:cNvSpPr>
            <a:spLocks noGrp="1" noChangeArrowheads="1"/>
          </p:cNvSpPr>
          <p:nvPr>
            <p:ph type="title"/>
          </p:nvPr>
        </p:nvSpPr>
        <p:spPr bwMode="auto">
          <a:xfrm>
            <a:off x="2795588" y="1317625"/>
            <a:ext cx="6018212"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35717" tIns="35717" rIns="76356" bIns="35717" numCol="1" anchor="ctr" anchorCtr="0" compatLnSpc="1">
            <a:prstTxWarp prst="textNoShape">
              <a:avLst/>
            </a:prstTxWarp>
          </a:bodyPr>
          <a:lstStyle/>
          <a:p>
            <a:pPr lvl="0"/>
            <a:r>
              <a:rPr lang="en-US" altLang="zh-TW">
                <a:sym typeface="Arial" panose="020B0604020202020204" pitchFamily="34" charset="0"/>
              </a:rPr>
              <a:t>Click to edit Master title style</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txStyles>
    <p:titleStyle>
      <a:lvl1pPr algn="r" rtl="0" eaLnBrk="0" fontAlgn="base" hangingPunct="0">
        <a:spcBef>
          <a:spcPct val="0"/>
        </a:spcBef>
        <a:spcAft>
          <a:spcPct val="0"/>
        </a:spcAft>
        <a:defRPr sz="4800" b="1">
          <a:solidFill>
            <a:srgbClr val="000000"/>
          </a:solidFill>
          <a:latin typeface="+mj-lt"/>
          <a:ea typeface="+mj-ea"/>
          <a:cs typeface="+mj-cs"/>
          <a:sym typeface="Arial" panose="020B0604020202020204" pitchFamily="34" charset="0"/>
        </a:defRPr>
      </a:lvl1pPr>
      <a:lvl2pPr algn="r" rtl="0" eaLnBrk="0" fontAlgn="base" hangingPunct="0">
        <a:spcBef>
          <a:spcPct val="0"/>
        </a:spcBef>
        <a:spcAft>
          <a:spcPct val="0"/>
        </a:spcAft>
        <a:defRPr sz="4800" b="1">
          <a:solidFill>
            <a:srgbClr val="000000"/>
          </a:solidFill>
          <a:latin typeface="Arial" charset="0"/>
          <a:ea typeface="儷黑 Pro" charset="0"/>
          <a:cs typeface="儷黑 Pro" charset="0"/>
          <a:sym typeface="Arial" panose="020B0604020202020204" pitchFamily="34" charset="0"/>
        </a:defRPr>
      </a:lvl2pPr>
      <a:lvl3pPr algn="r" rtl="0" eaLnBrk="0" fontAlgn="base" hangingPunct="0">
        <a:spcBef>
          <a:spcPct val="0"/>
        </a:spcBef>
        <a:spcAft>
          <a:spcPct val="0"/>
        </a:spcAft>
        <a:defRPr sz="4800" b="1">
          <a:solidFill>
            <a:srgbClr val="000000"/>
          </a:solidFill>
          <a:latin typeface="Arial" charset="0"/>
          <a:ea typeface="儷黑 Pro" charset="0"/>
          <a:cs typeface="儷黑 Pro" charset="0"/>
          <a:sym typeface="Arial" panose="020B0604020202020204" pitchFamily="34" charset="0"/>
        </a:defRPr>
      </a:lvl3pPr>
      <a:lvl4pPr algn="r" rtl="0" eaLnBrk="0" fontAlgn="base" hangingPunct="0">
        <a:spcBef>
          <a:spcPct val="0"/>
        </a:spcBef>
        <a:spcAft>
          <a:spcPct val="0"/>
        </a:spcAft>
        <a:defRPr sz="4800" b="1">
          <a:solidFill>
            <a:srgbClr val="000000"/>
          </a:solidFill>
          <a:latin typeface="Arial" charset="0"/>
          <a:ea typeface="儷黑 Pro" charset="0"/>
          <a:cs typeface="儷黑 Pro" charset="0"/>
          <a:sym typeface="Arial" panose="020B0604020202020204" pitchFamily="34" charset="0"/>
        </a:defRPr>
      </a:lvl4pPr>
      <a:lvl5pPr algn="r" rtl="0" eaLnBrk="0" fontAlgn="base" hangingPunct="0">
        <a:spcBef>
          <a:spcPct val="0"/>
        </a:spcBef>
        <a:spcAft>
          <a:spcPct val="0"/>
        </a:spcAft>
        <a:defRPr sz="4800" b="1">
          <a:solidFill>
            <a:srgbClr val="000000"/>
          </a:solidFill>
          <a:latin typeface="Arial" charset="0"/>
          <a:ea typeface="儷黑 Pro" charset="0"/>
          <a:cs typeface="儷黑 Pro" charset="0"/>
          <a:sym typeface="Arial" panose="020B0604020202020204" pitchFamily="34" charset="0"/>
        </a:defRPr>
      </a:lvl5pPr>
      <a:lvl6pPr marL="321457" algn="r" rtl="0" fontAlgn="base">
        <a:spcBef>
          <a:spcPct val="0"/>
        </a:spcBef>
        <a:spcAft>
          <a:spcPct val="0"/>
        </a:spcAft>
        <a:defRPr sz="4800" b="1">
          <a:solidFill>
            <a:srgbClr val="000000"/>
          </a:solidFill>
          <a:latin typeface="Arial" charset="0"/>
          <a:ea typeface="儷黑 Pro" charset="0"/>
          <a:cs typeface="儷黑 Pro" charset="0"/>
          <a:sym typeface="Arial" charset="0"/>
        </a:defRPr>
      </a:lvl6pPr>
      <a:lvl7pPr marL="642915" algn="r" rtl="0" fontAlgn="base">
        <a:spcBef>
          <a:spcPct val="0"/>
        </a:spcBef>
        <a:spcAft>
          <a:spcPct val="0"/>
        </a:spcAft>
        <a:defRPr sz="4800" b="1">
          <a:solidFill>
            <a:srgbClr val="000000"/>
          </a:solidFill>
          <a:latin typeface="Arial" charset="0"/>
          <a:ea typeface="儷黑 Pro" charset="0"/>
          <a:cs typeface="儷黑 Pro" charset="0"/>
          <a:sym typeface="Arial" charset="0"/>
        </a:defRPr>
      </a:lvl7pPr>
      <a:lvl8pPr marL="964372" algn="r" rtl="0" fontAlgn="base">
        <a:spcBef>
          <a:spcPct val="0"/>
        </a:spcBef>
        <a:spcAft>
          <a:spcPct val="0"/>
        </a:spcAft>
        <a:defRPr sz="4800" b="1">
          <a:solidFill>
            <a:srgbClr val="000000"/>
          </a:solidFill>
          <a:latin typeface="Arial" charset="0"/>
          <a:ea typeface="儷黑 Pro" charset="0"/>
          <a:cs typeface="儷黑 Pro" charset="0"/>
          <a:sym typeface="Arial" charset="0"/>
        </a:defRPr>
      </a:lvl8pPr>
      <a:lvl9pPr marL="1285829" algn="r" rtl="0" fontAlgn="base">
        <a:spcBef>
          <a:spcPct val="0"/>
        </a:spcBef>
        <a:spcAft>
          <a:spcPct val="0"/>
        </a:spcAft>
        <a:defRPr sz="4800" b="1">
          <a:solidFill>
            <a:srgbClr val="000000"/>
          </a:solidFill>
          <a:latin typeface="Arial" charset="0"/>
          <a:ea typeface="儷黑 Pro" charset="0"/>
          <a:cs typeface="儷黑 Pro" charset="0"/>
          <a:sym typeface="Arial" charset="0"/>
        </a:defRPr>
      </a:lvl9pPr>
    </p:titleStyle>
    <p:bodyStyle>
      <a:lvl1pPr marL="26988" indent="-26988" algn="r" rtl="0" eaLnBrk="0" fontAlgn="base" hangingPunct="0">
        <a:spcBef>
          <a:spcPts val="425"/>
        </a:spcBef>
        <a:spcAft>
          <a:spcPct val="0"/>
        </a:spcAft>
        <a:buSzPct val="100000"/>
        <a:buFont typeface="Times New Roman" panose="02020603050405020304" pitchFamily="18" charset="0"/>
        <a:buChar char="•"/>
        <a:defRPr sz="1500" i="1">
          <a:solidFill>
            <a:srgbClr val="FFFFFF"/>
          </a:solidFill>
          <a:latin typeface="+mn-lt"/>
          <a:ea typeface="+mn-ea"/>
          <a:cs typeface="+mn-cs"/>
          <a:sym typeface="Times New Roman" panose="02020603050405020304" pitchFamily="18" charset="0"/>
        </a:defRPr>
      </a:lvl1pPr>
      <a:lvl2pPr marL="284163" indent="-6350" algn="ctr" rtl="0" eaLnBrk="0" fontAlgn="base" hangingPunct="0">
        <a:spcBef>
          <a:spcPts val="638"/>
        </a:spcBef>
        <a:spcAft>
          <a:spcPct val="0"/>
        </a:spcAft>
        <a:buSzPct val="100000"/>
        <a:buFont typeface="Arial" panose="020B0604020202020204" pitchFamily="34" charset="0"/>
        <a:buChar char="–"/>
        <a:defRPr sz="2700" i="1">
          <a:solidFill>
            <a:srgbClr val="000000"/>
          </a:solidFill>
          <a:latin typeface="+mj-lt"/>
          <a:ea typeface="+mj-ea"/>
          <a:cs typeface="+mj-cs"/>
          <a:sym typeface="Arial" panose="020B0604020202020204" pitchFamily="34" charset="0"/>
        </a:defRPr>
      </a:lvl2pPr>
      <a:lvl3pPr marL="606425" indent="-6350" algn="ctr" rtl="0" eaLnBrk="0" fontAlgn="base" hangingPunct="0">
        <a:spcBef>
          <a:spcPts val="638"/>
        </a:spcBef>
        <a:spcAft>
          <a:spcPct val="0"/>
        </a:spcAft>
        <a:buSzPct val="100000"/>
        <a:buFont typeface="Arial" panose="020B0604020202020204" pitchFamily="34" charset="0"/>
        <a:buChar char="•"/>
        <a:defRPr sz="2400" i="1">
          <a:solidFill>
            <a:srgbClr val="000000"/>
          </a:solidFill>
          <a:latin typeface="+mj-lt"/>
          <a:ea typeface="+mj-ea"/>
          <a:cs typeface="+mj-cs"/>
          <a:sym typeface="Arial" panose="020B0604020202020204" pitchFamily="34" charset="0"/>
        </a:defRPr>
      </a:lvl3pPr>
      <a:lvl4pPr marL="927100" indent="-6350" algn="ctr" rtl="0" eaLnBrk="0" fontAlgn="base" hangingPunct="0">
        <a:spcBef>
          <a:spcPts val="488"/>
        </a:spcBef>
        <a:spcAft>
          <a:spcPct val="0"/>
        </a:spcAft>
        <a:buSzPct val="100000"/>
        <a:buFont typeface="Arial" panose="020B0604020202020204" pitchFamily="34" charset="0"/>
        <a:buChar char="–"/>
        <a:defRPr sz="2000" i="1">
          <a:solidFill>
            <a:srgbClr val="000000"/>
          </a:solidFill>
          <a:latin typeface="+mj-lt"/>
          <a:ea typeface="+mj-ea"/>
          <a:cs typeface="+mj-cs"/>
          <a:sym typeface="Arial" panose="020B0604020202020204" pitchFamily="34" charset="0"/>
        </a:defRPr>
      </a:lvl4pPr>
      <a:lvl5pPr marL="1249363" indent="-6350" algn="ctr" rtl="0" eaLnBrk="0" fontAlgn="base" hangingPunct="0">
        <a:spcBef>
          <a:spcPts val="488"/>
        </a:spcBef>
        <a:spcAft>
          <a:spcPct val="0"/>
        </a:spcAft>
        <a:buSzPct val="100000"/>
        <a:buFont typeface="Arial" panose="020B0604020202020204" pitchFamily="34" charset="0"/>
        <a:buChar char="»"/>
        <a:defRPr sz="2000" i="1">
          <a:solidFill>
            <a:srgbClr val="000000"/>
          </a:solidFill>
          <a:latin typeface="+mj-lt"/>
          <a:ea typeface="+mj-ea"/>
          <a:cs typeface="+mj-cs"/>
          <a:sym typeface="Arial" panose="020B0604020202020204" pitchFamily="34" charset="0"/>
        </a:defRPr>
      </a:lvl5pPr>
      <a:lvl6pPr marL="1571569" indent="-7814" algn="ctr" rtl="0" fontAlgn="base">
        <a:spcBef>
          <a:spcPts val="492"/>
        </a:spcBef>
        <a:spcAft>
          <a:spcPct val="0"/>
        </a:spcAft>
        <a:buSzPct val="100000"/>
        <a:buFont typeface="Arial" charset="0"/>
        <a:buChar char="»"/>
        <a:defRPr sz="2000" i="1">
          <a:solidFill>
            <a:srgbClr val="000000"/>
          </a:solidFill>
          <a:latin typeface="+mj-lt"/>
          <a:ea typeface="+mj-ea"/>
          <a:cs typeface="+mj-cs"/>
          <a:sym typeface="Arial" charset="0"/>
        </a:defRPr>
      </a:lvl6pPr>
      <a:lvl7pPr marL="1893026" indent="-7814" algn="ctr" rtl="0" fontAlgn="base">
        <a:spcBef>
          <a:spcPts val="492"/>
        </a:spcBef>
        <a:spcAft>
          <a:spcPct val="0"/>
        </a:spcAft>
        <a:buSzPct val="100000"/>
        <a:buFont typeface="Arial" charset="0"/>
        <a:buChar char="»"/>
        <a:defRPr sz="2000" i="1">
          <a:solidFill>
            <a:srgbClr val="000000"/>
          </a:solidFill>
          <a:latin typeface="+mj-lt"/>
          <a:ea typeface="+mj-ea"/>
          <a:cs typeface="+mj-cs"/>
          <a:sym typeface="Arial" charset="0"/>
        </a:defRPr>
      </a:lvl7pPr>
      <a:lvl8pPr marL="2214484" indent="-7814" algn="ctr" rtl="0" fontAlgn="base">
        <a:spcBef>
          <a:spcPts val="492"/>
        </a:spcBef>
        <a:spcAft>
          <a:spcPct val="0"/>
        </a:spcAft>
        <a:buSzPct val="100000"/>
        <a:buFont typeface="Arial" charset="0"/>
        <a:buChar char="»"/>
        <a:defRPr sz="2000" i="1">
          <a:solidFill>
            <a:srgbClr val="000000"/>
          </a:solidFill>
          <a:latin typeface="+mj-lt"/>
          <a:ea typeface="+mj-ea"/>
          <a:cs typeface="+mj-cs"/>
          <a:sym typeface="Arial" charset="0"/>
        </a:defRPr>
      </a:lvl8pPr>
      <a:lvl9pPr marL="2535941" indent="-7814" algn="ctr" rtl="0" fontAlgn="base">
        <a:spcBef>
          <a:spcPts val="492"/>
        </a:spcBef>
        <a:spcAft>
          <a:spcPct val="0"/>
        </a:spcAft>
        <a:buSzPct val="100000"/>
        <a:buFont typeface="Arial" charset="0"/>
        <a:buChar char="»"/>
        <a:defRPr sz="2000" i="1">
          <a:solidFill>
            <a:srgbClr val="000000"/>
          </a:solidFill>
          <a:latin typeface="+mj-lt"/>
          <a:ea typeface="+mj-ea"/>
          <a:cs typeface="+mj-cs"/>
          <a:sym typeface="Arial" charset="0"/>
        </a:defRPr>
      </a:lvl9pPr>
    </p:bodyStyle>
    <p:otherStyle>
      <a:defPPr>
        <a:defRPr lang="zh-TW"/>
      </a:defPPr>
      <a:lvl1pPr marL="0" algn="l" defTabSz="642915" rtl="0" eaLnBrk="1" latinLnBrk="0" hangingPunct="1">
        <a:defRPr sz="1300" kern="1200">
          <a:solidFill>
            <a:schemeClr val="tx1"/>
          </a:solidFill>
          <a:latin typeface="+mn-lt"/>
          <a:ea typeface="+mn-ea"/>
          <a:cs typeface="+mn-cs"/>
        </a:defRPr>
      </a:lvl1pPr>
      <a:lvl2pPr marL="321457" algn="l" defTabSz="642915" rtl="0" eaLnBrk="1" latinLnBrk="0" hangingPunct="1">
        <a:defRPr sz="1300" kern="1200">
          <a:solidFill>
            <a:schemeClr val="tx1"/>
          </a:solidFill>
          <a:latin typeface="+mn-lt"/>
          <a:ea typeface="+mn-ea"/>
          <a:cs typeface="+mn-cs"/>
        </a:defRPr>
      </a:lvl2pPr>
      <a:lvl3pPr marL="642915" algn="l" defTabSz="642915" rtl="0" eaLnBrk="1" latinLnBrk="0" hangingPunct="1">
        <a:defRPr sz="1300" kern="1200">
          <a:solidFill>
            <a:schemeClr val="tx1"/>
          </a:solidFill>
          <a:latin typeface="+mn-lt"/>
          <a:ea typeface="+mn-ea"/>
          <a:cs typeface="+mn-cs"/>
        </a:defRPr>
      </a:lvl3pPr>
      <a:lvl4pPr marL="964372" algn="l" defTabSz="642915" rtl="0" eaLnBrk="1" latinLnBrk="0" hangingPunct="1">
        <a:defRPr sz="1300" kern="1200">
          <a:solidFill>
            <a:schemeClr val="tx1"/>
          </a:solidFill>
          <a:latin typeface="+mn-lt"/>
          <a:ea typeface="+mn-ea"/>
          <a:cs typeface="+mn-cs"/>
        </a:defRPr>
      </a:lvl4pPr>
      <a:lvl5pPr marL="1285829" algn="l" defTabSz="642915" rtl="0" eaLnBrk="1" latinLnBrk="0" hangingPunct="1">
        <a:defRPr sz="1300" kern="1200">
          <a:solidFill>
            <a:schemeClr val="tx1"/>
          </a:solidFill>
          <a:latin typeface="+mn-lt"/>
          <a:ea typeface="+mn-ea"/>
          <a:cs typeface="+mn-cs"/>
        </a:defRPr>
      </a:lvl5pPr>
      <a:lvl6pPr marL="1607287" algn="l" defTabSz="642915" rtl="0" eaLnBrk="1" latinLnBrk="0" hangingPunct="1">
        <a:defRPr sz="1300" kern="1200">
          <a:solidFill>
            <a:schemeClr val="tx1"/>
          </a:solidFill>
          <a:latin typeface="+mn-lt"/>
          <a:ea typeface="+mn-ea"/>
          <a:cs typeface="+mn-cs"/>
        </a:defRPr>
      </a:lvl6pPr>
      <a:lvl7pPr marL="1928744" algn="l" defTabSz="642915" rtl="0" eaLnBrk="1" latinLnBrk="0" hangingPunct="1">
        <a:defRPr sz="1300" kern="1200">
          <a:solidFill>
            <a:schemeClr val="tx1"/>
          </a:solidFill>
          <a:latin typeface="+mn-lt"/>
          <a:ea typeface="+mn-ea"/>
          <a:cs typeface="+mn-cs"/>
        </a:defRPr>
      </a:lvl7pPr>
      <a:lvl8pPr marL="2250201" algn="l" defTabSz="642915" rtl="0" eaLnBrk="1" latinLnBrk="0" hangingPunct="1">
        <a:defRPr sz="1300" kern="1200">
          <a:solidFill>
            <a:schemeClr val="tx1"/>
          </a:solidFill>
          <a:latin typeface="+mn-lt"/>
          <a:ea typeface="+mn-ea"/>
          <a:cs typeface="+mn-cs"/>
        </a:defRPr>
      </a:lvl8pPr>
      <a:lvl9pPr marL="2571659" algn="l" defTabSz="642915"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28625" y="209550"/>
            <a:ext cx="8410575" cy="1085850"/>
          </a:xfrm>
          <a:prstGeom prst="rect">
            <a:avLst/>
          </a:prstGeom>
          <a:noFill/>
          <a:ln w="6350">
            <a:noFill/>
            <a:round/>
            <a:headEnd/>
            <a:tailEnd/>
          </a:ln>
          <a:scene3d>
            <a:camera prst="orthographicFront"/>
            <a:lightRig rig="threePt" dir="t"/>
          </a:scene3d>
          <a:sp3d>
            <a:bevelT w="0" h="63500"/>
            <a:bevelB w="0" h="63500"/>
          </a:sp3d>
        </p:spPr>
        <p:txBody>
          <a:bodyPr vert="horz" wrap="square" lIns="182880" tIns="45720" rIns="91440" bIns="45720" numCol="1" anchor="ctr" anchorCtr="0" compatLnSpc="1">
            <a:prstTxWarp prst="textNoShape">
              <a:avLst/>
            </a:prstTxWarp>
          </a:bodyPr>
          <a:lstStyle/>
          <a:p>
            <a:pPr lvl="0"/>
            <a:r>
              <a:rPr lang="en-US"/>
              <a:t>Click to edit Master title style</a:t>
            </a:r>
            <a:endParaRPr lang="en-US" dirty="0"/>
          </a:p>
        </p:txBody>
      </p:sp>
      <p:sp>
        <p:nvSpPr>
          <p:cNvPr id="17411" name="Rectangle 3"/>
          <p:cNvSpPr>
            <a:spLocks noGrp="1" noChangeArrowheads="1"/>
          </p:cNvSpPr>
          <p:nvPr>
            <p:ph type="body" idx="1"/>
          </p:nvPr>
        </p:nvSpPr>
        <p:spPr bwMode="auto">
          <a:xfrm>
            <a:off x="428625" y="1524000"/>
            <a:ext cx="8105775" cy="4495800"/>
          </a:xfrm>
          <a:prstGeom prst="rect">
            <a:avLst/>
          </a:prstGeom>
          <a:noFill/>
          <a:ln w="9525">
            <a:noFill/>
            <a:miter lim="800000"/>
            <a:headEnd/>
            <a:tailEnd/>
          </a:ln>
        </p:spPr>
        <p:txBody>
          <a:bodyPr vert="horz" wrap="square" lIns="18288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0324" name="Line 4"/>
          <p:cNvSpPr>
            <a:spLocks noChangeShapeType="1"/>
          </p:cNvSpPr>
          <p:nvPr/>
        </p:nvSpPr>
        <p:spPr bwMode="auto">
          <a:xfrm>
            <a:off x="0" y="6248400"/>
            <a:ext cx="9144000" cy="0"/>
          </a:xfrm>
          <a:prstGeom prst="line">
            <a:avLst/>
          </a:prstGeom>
          <a:noFill/>
          <a:ln w="9525">
            <a:solidFill>
              <a:srgbClr val="5698C5"/>
            </a:solidFill>
            <a:round/>
            <a:headEnd/>
            <a:tailEnd/>
          </a:ln>
        </p:spPr>
        <p:txBody>
          <a:bodyPr wrap="none" anchor="ctr"/>
          <a:lstStyle/>
          <a:p>
            <a:pPr defTabSz="914400" fontAlgn="auto">
              <a:lnSpc>
                <a:spcPct val="80000"/>
              </a:lnSpc>
              <a:spcBef>
                <a:spcPct val="20000"/>
              </a:spcBef>
              <a:spcAft>
                <a:spcPts val="0"/>
              </a:spcAft>
              <a:defRPr/>
            </a:pPr>
            <a:endParaRPr kumimoji="0" lang="en-US" sz="1200" dirty="0">
              <a:solidFill>
                <a:srgbClr val="000000"/>
              </a:solidFill>
              <a:latin typeface="Trebuchet MS"/>
              <a:ea typeface="ＭＳ Ｐゴシック"/>
            </a:endParaRPr>
          </a:p>
        </p:txBody>
      </p:sp>
      <p:pic>
        <p:nvPicPr>
          <p:cNvPr id="8" name="Picture 7" descr="WKH_OVID_LOGO_R_500.gif"/>
          <p:cNvPicPr>
            <a:picLocks noChangeAspect="1"/>
          </p:cNvPicPr>
          <p:nvPr/>
        </p:nvPicPr>
        <p:blipFill>
          <a:blip r:embed="rId15" cstate="print"/>
          <a:stretch>
            <a:fillRect/>
          </a:stretch>
        </p:blipFill>
        <p:spPr>
          <a:xfrm>
            <a:off x="381000" y="6367272"/>
            <a:ext cx="2590800" cy="414528"/>
          </a:xfrm>
          <a:prstGeom prst="rect">
            <a:avLst/>
          </a:prstGeom>
        </p:spPr>
      </p:pic>
      <p:pic>
        <p:nvPicPr>
          <p:cNvPr id="7" name="Picture 10" descr="WKH_OSP logo"/>
          <p:cNvPicPr>
            <a:picLocks noChangeAspect="1" noChangeArrowheads="1"/>
          </p:cNvPicPr>
          <p:nvPr userDrawn="1"/>
        </p:nvPicPr>
        <p:blipFill>
          <a:blip r:embed="rId16" cstate="print"/>
          <a:srcRect/>
          <a:stretch>
            <a:fillRect/>
          </a:stretch>
        </p:blipFill>
        <p:spPr bwMode="auto">
          <a:xfrm>
            <a:off x="7740352" y="6381328"/>
            <a:ext cx="1080120" cy="375041"/>
          </a:xfrm>
          <a:prstGeom prst="rect">
            <a:avLst/>
          </a:prstGeom>
          <a:noFill/>
          <a:ln w="9525">
            <a:noFill/>
            <a:miter lim="800000"/>
            <a:headEnd/>
            <a:tailEnd/>
          </a:ln>
        </p:spPr>
      </p:pic>
    </p:spTree>
    <p:extLst>
      <p:ext uri="{BB962C8B-B14F-4D97-AF65-F5344CB8AC3E}">
        <p14:creationId xmlns:p14="http://schemas.microsoft.com/office/powerpoint/2010/main" xmlns="" val="137753429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l" rtl="0" eaLnBrk="1" fontAlgn="base" hangingPunct="1">
        <a:spcBef>
          <a:spcPct val="0"/>
        </a:spcBef>
        <a:spcAft>
          <a:spcPct val="0"/>
        </a:spcAft>
        <a:defRPr sz="3400">
          <a:solidFill>
            <a:srgbClr val="0768A9"/>
          </a:solidFill>
          <a:latin typeface="+mj-lt"/>
          <a:ea typeface="+mj-ea"/>
          <a:cs typeface="ＭＳ Ｐゴシック"/>
        </a:defRPr>
      </a:lvl1pPr>
      <a:lvl2pPr algn="l" rtl="0" eaLnBrk="1" fontAlgn="base" hangingPunct="1">
        <a:spcBef>
          <a:spcPct val="0"/>
        </a:spcBef>
        <a:spcAft>
          <a:spcPct val="0"/>
        </a:spcAft>
        <a:defRPr sz="3400">
          <a:solidFill>
            <a:srgbClr val="0768A9"/>
          </a:solidFill>
          <a:latin typeface="Trebuchet MS" pitchFamily="-48" charset="0"/>
          <a:ea typeface="ＭＳ Ｐゴシック" pitchFamily="-48" charset="-128"/>
          <a:cs typeface="ＭＳ Ｐゴシック"/>
        </a:defRPr>
      </a:lvl2pPr>
      <a:lvl3pPr algn="l" rtl="0" eaLnBrk="1" fontAlgn="base" hangingPunct="1">
        <a:spcBef>
          <a:spcPct val="0"/>
        </a:spcBef>
        <a:spcAft>
          <a:spcPct val="0"/>
        </a:spcAft>
        <a:defRPr sz="3400">
          <a:solidFill>
            <a:srgbClr val="0768A9"/>
          </a:solidFill>
          <a:latin typeface="Trebuchet MS" pitchFamily="-48" charset="0"/>
          <a:ea typeface="ＭＳ Ｐゴシック" pitchFamily="-48" charset="-128"/>
          <a:cs typeface="ＭＳ Ｐゴシック"/>
        </a:defRPr>
      </a:lvl3pPr>
      <a:lvl4pPr algn="l" rtl="0" eaLnBrk="1" fontAlgn="base" hangingPunct="1">
        <a:spcBef>
          <a:spcPct val="0"/>
        </a:spcBef>
        <a:spcAft>
          <a:spcPct val="0"/>
        </a:spcAft>
        <a:defRPr sz="3400">
          <a:solidFill>
            <a:srgbClr val="0768A9"/>
          </a:solidFill>
          <a:latin typeface="Trebuchet MS" pitchFamily="-48" charset="0"/>
          <a:ea typeface="ＭＳ Ｐゴシック" pitchFamily="-48" charset="-128"/>
          <a:cs typeface="ＭＳ Ｐゴシック"/>
        </a:defRPr>
      </a:lvl4pPr>
      <a:lvl5pPr algn="l" rtl="0" eaLnBrk="1" fontAlgn="base" hangingPunct="1">
        <a:spcBef>
          <a:spcPct val="0"/>
        </a:spcBef>
        <a:spcAft>
          <a:spcPct val="0"/>
        </a:spcAft>
        <a:defRPr sz="3400">
          <a:solidFill>
            <a:srgbClr val="0768A9"/>
          </a:solidFill>
          <a:latin typeface="Trebuchet MS" pitchFamily="-48" charset="0"/>
          <a:ea typeface="ＭＳ Ｐゴシック" pitchFamily="-48" charset="-128"/>
          <a:cs typeface="ＭＳ Ｐゴシック"/>
        </a:defRPr>
      </a:lvl5pPr>
      <a:lvl6pPr marL="457200" algn="l" rtl="0" eaLnBrk="1" fontAlgn="base" hangingPunct="1">
        <a:spcBef>
          <a:spcPct val="0"/>
        </a:spcBef>
        <a:spcAft>
          <a:spcPct val="0"/>
        </a:spcAft>
        <a:defRPr sz="3400">
          <a:solidFill>
            <a:srgbClr val="ECECEC"/>
          </a:solidFill>
          <a:latin typeface="Trebuchet MS" pitchFamily="-48" charset="0"/>
          <a:ea typeface="ＭＳ Ｐゴシック" pitchFamily="-48" charset="-128"/>
        </a:defRPr>
      </a:lvl6pPr>
      <a:lvl7pPr marL="914400" algn="l" rtl="0" eaLnBrk="1" fontAlgn="base" hangingPunct="1">
        <a:spcBef>
          <a:spcPct val="0"/>
        </a:spcBef>
        <a:spcAft>
          <a:spcPct val="0"/>
        </a:spcAft>
        <a:defRPr sz="3400">
          <a:solidFill>
            <a:srgbClr val="ECECEC"/>
          </a:solidFill>
          <a:latin typeface="Trebuchet MS" pitchFamily="-48" charset="0"/>
          <a:ea typeface="ＭＳ Ｐゴシック" pitchFamily="-48" charset="-128"/>
        </a:defRPr>
      </a:lvl7pPr>
      <a:lvl8pPr marL="1371600" algn="l" rtl="0" eaLnBrk="1" fontAlgn="base" hangingPunct="1">
        <a:spcBef>
          <a:spcPct val="0"/>
        </a:spcBef>
        <a:spcAft>
          <a:spcPct val="0"/>
        </a:spcAft>
        <a:defRPr sz="3400">
          <a:solidFill>
            <a:srgbClr val="ECECEC"/>
          </a:solidFill>
          <a:latin typeface="Trebuchet MS" pitchFamily="-48" charset="0"/>
          <a:ea typeface="ＭＳ Ｐゴシック" pitchFamily="-48" charset="-128"/>
        </a:defRPr>
      </a:lvl8pPr>
      <a:lvl9pPr marL="1828800" algn="l" rtl="0" eaLnBrk="1" fontAlgn="base" hangingPunct="1">
        <a:spcBef>
          <a:spcPct val="0"/>
        </a:spcBef>
        <a:spcAft>
          <a:spcPct val="0"/>
        </a:spcAft>
        <a:defRPr sz="3400">
          <a:solidFill>
            <a:srgbClr val="ECECEC"/>
          </a:solidFill>
          <a:latin typeface="Trebuchet MS" pitchFamily="-48" charset="0"/>
          <a:ea typeface="ＭＳ Ｐゴシック" pitchFamily="-48" charset="-128"/>
        </a:defRPr>
      </a:lvl9pPr>
    </p:titleStyle>
    <p:bodyStyle>
      <a:lvl1pPr marL="342900" indent="-342900" algn="l" rtl="0" eaLnBrk="1" fontAlgn="base" hangingPunct="1">
        <a:spcBef>
          <a:spcPct val="20000"/>
        </a:spcBef>
        <a:spcAft>
          <a:spcPts val="600"/>
        </a:spcAft>
        <a:buChar char="•"/>
        <a:defRPr sz="2400">
          <a:solidFill>
            <a:srgbClr val="0768A9"/>
          </a:solidFill>
          <a:latin typeface="+mn-lt"/>
          <a:ea typeface="+mn-ea"/>
          <a:cs typeface="ＭＳ Ｐゴシック"/>
        </a:defRPr>
      </a:lvl1pPr>
      <a:lvl2pPr marL="569913" indent="-225425" algn="l" rtl="0" eaLnBrk="1" fontAlgn="base" hangingPunct="1">
        <a:spcBef>
          <a:spcPct val="20000"/>
        </a:spcBef>
        <a:spcAft>
          <a:spcPts val="0"/>
        </a:spcAft>
        <a:buChar char="–"/>
        <a:defRPr sz="2000">
          <a:solidFill>
            <a:srgbClr val="757575"/>
          </a:solidFill>
          <a:latin typeface="+mn-lt"/>
          <a:ea typeface="+mn-ea"/>
          <a:cs typeface="ＭＳ Ｐゴシック"/>
        </a:defRPr>
      </a:lvl2pPr>
      <a:lvl3pPr marL="800100" indent="-228600" algn="l" rtl="0" eaLnBrk="1" fontAlgn="base" hangingPunct="1">
        <a:spcBef>
          <a:spcPct val="20000"/>
        </a:spcBef>
        <a:spcAft>
          <a:spcPts val="0"/>
        </a:spcAft>
        <a:buChar char="•"/>
        <a:defRPr sz="2000">
          <a:solidFill>
            <a:srgbClr val="757575"/>
          </a:solidFill>
          <a:latin typeface="+mn-lt"/>
          <a:ea typeface="+mn-ea"/>
          <a:cs typeface="ＭＳ Ｐゴシック"/>
        </a:defRPr>
      </a:lvl3pPr>
      <a:lvl4pPr marL="1600200" indent="-228600" algn="l" rtl="0" eaLnBrk="1" fontAlgn="base" hangingPunct="1">
        <a:spcBef>
          <a:spcPct val="20000"/>
        </a:spcBef>
        <a:spcAft>
          <a:spcPts val="0"/>
        </a:spcAft>
        <a:buChar char="–"/>
        <a:defRPr sz="2000">
          <a:solidFill>
            <a:srgbClr val="757575"/>
          </a:solidFill>
          <a:latin typeface="+mn-lt"/>
          <a:ea typeface="+mn-ea"/>
          <a:cs typeface="ＭＳ Ｐゴシック"/>
        </a:defRPr>
      </a:lvl4pPr>
      <a:lvl5pPr marL="2057400" indent="-228600" algn="l" rtl="0" eaLnBrk="1" fontAlgn="base" hangingPunct="1">
        <a:spcBef>
          <a:spcPct val="20000"/>
        </a:spcBef>
        <a:spcAft>
          <a:spcPts val="0"/>
        </a:spcAft>
        <a:buChar char="»"/>
        <a:defRPr sz="2000">
          <a:solidFill>
            <a:srgbClr val="757575"/>
          </a:solidFill>
          <a:latin typeface="+mn-lt"/>
          <a:ea typeface="+mn-ea"/>
          <a:cs typeface="ＭＳ Ｐゴシック"/>
        </a:defRPr>
      </a:lvl5pPr>
      <a:lvl6pPr marL="2514600" indent="-228600" algn="l" rtl="0" eaLnBrk="1" fontAlgn="base" hangingPunct="1">
        <a:spcBef>
          <a:spcPct val="20000"/>
        </a:spcBef>
        <a:spcAft>
          <a:spcPct val="0"/>
        </a:spcAft>
        <a:buChar char="»"/>
        <a:defRPr sz="2000">
          <a:solidFill>
            <a:srgbClr val="757575"/>
          </a:solidFill>
          <a:latin typeface="+mn-lt"/>
          <a:ea typeface="+mn-ea"/>
        </a:defRPr>
      </a:lvl6pPr>
      <a:lvl7pPr marL="2971800" indent="-228600" algn="l" rtl="0" eaLnBrk="1" fontAlgn="base" hangingPunct="1">
        <a:spcBef>
          <a:spcPct val="20000"/>
        </a:spcBef>
        <a:spcAft>
          <a:spcPct val="0"/>
        </a:spcAft>
        <a:buChar char="»"/>
        <a:defRPr sz="2000">
          <a:solidFill>
            <a:srgbClr val="757575"/>
          </a:solidFill>
          <a:latin typeface="+mn-lt"/>
          <a:ea typeface="+mn-ea"/>
        </a:defRPr>
      </a:lvl7pPr>
      <a:lvl8pPr marL="3429000" indent="-228600" algn="l" rtl="0" eaLnBrk="1" fontAlgn="base" hangingPunct="1">
        <a:spcBef>
          <a:spcPct val="20000"/>
        </a:spcBef>
        <a:spcAft>
          <a:spcPct val="0"/>
        </a:spcAft>
        <a:buChar char="»"/>
        <a:defRPr sz="2000">
          <a:solidFill>
            <a:srgbClr val="757575"/>
          </a:solidFill>
          <a:latin typeface="+mn-lt"/>
          <a:ea typeface="+mn-ea"/>
        </a:defRPr>
      </a:lvl8pPr>
      <a:lvl9pPr marL="3886200" indent="-228600" algn="l" rtl="0" eaLnBrk="1" fontAlgn="base" hangingPunct="1">
        <a:spcBef>
          <a:spcPct val="20000"/>
        </a:spcBef>
        <a:spcAft>
          <a:spcPct val="0"/>
        </a:spcAft>
        <a:buChar char="»"/>
        <a:defRPr sz="2000">
          <a:solidFill>
            <a:srgbClr val="757575"/>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60"/>
          <p:cNvSpPr>
            <a:spLocks noGrp="1" noChangeArrowheads="1"/>
          </p:cNvSpPr>
          <p:nvPr>
            <p:ph type="title"/>
          </p:nvPr>
        </p:nvSpPr>
        <p:spPr>
          <a:xfrm>
            <a:off x="2987824" y="1268760"/>
            <a:ext cx="5953125" cy="2530475"/>
          </a:xfrm>
          <a:extLst/>
        </p:spPr>
        <p:txBody>
          <a:bodyPr rIns="81273"/>
          <a:lstStyle/>
          <a:p>
            <a:pPr marL="39064" algn="ctr" eaLnBrk="1" hangingPunct="1">
              <a:lnSpc>
                <a:spcPct val="150000"/>
              </a:lnSpc>
              <a:defRPr/>
            </a:pPr>
            <a:r>
              <a:rPr lang="en-US" altLang="zh-TW" sz="2800" dirty="0">
                <a:latin typeface="微軟正黑體" panose="020B0604030504040204" pitchFamily="34" charset="-120"/>
                <a:ea typeface="微軟正黑體" panose="020B0604030504040204" pitchFamily="34" charset="-120"/>
              </a:rPr>
              <a:t>Joanna Briggs Institute </a:t>
            </a:r>
            <a:br>
              <a:rPr lang="en-US" altLang="zh-TW" sz="2800" dirty="0">
                <a:latin typeface="微軟正黑體" panose="020B0604030504040204" pitchFamily="34" charset="-120"/>
                <a:ea typeface="微軟正黑體" panose="020B0604030504040204" pitchFamily="34" charset="-120"/>
              </a:rPr>
            </a:br>
            <a:r>
              <a:rPr lang="en-US" altLang="zh-TW" sz="2400" dirty="0">
                <a:latin typeface="微軟正黑體" panose="020B0604030504040204" pitchFamily="34" charset="-120"/>
                <a:ea typeface="微軟正黑體" panose="020B0604030504040204" pitchFamily="34" charset="-120"/>
              </a:rPr>
              <a:t>Evidence-Based Practice Resources</a:t>
            </a:r>
            <a:r>
              <a:rPr lang="en-US" altLang="zh-TW" sz="2800" dirty="0">
                <a:latin typeface="微軟正黑體" panose="020B0604030504040204" pitchFamily="34" charset="-120"/>
                <a:ea typeface="微軟正黑體" panose="020B0604030504040204" pitchFamily="34" charset="-120"/>
              </a:rPr>
              <a:t/>
            </a:r>
            <a:br>
              <a:rPr lang="en-US" altLang="zh-TW" sz="2800" dirty="0">
                <a:latin typeface="微軟正黑體" panose="020B0604030504040204" pitchFamily="34" charset="-120"/>
                <a:ea typeface="微軟正黑體" panose="020B0604030504040204" pitchFamily="34" charset="-120"/>
              </a:rPr>
            </a:br>
            <a:r>
              <a:rPr lang="en-US" altLang="zh-TW" sz="2800" dirty="0">
                <a:latin typeface="微軟正黑體" panose="020B0604030504040204" pitchFamily="34" charset="-120"/>
                <a:ea typeface="微軟正黑體" panose="020B0604030504040204" pitchFamily="34" charset="-120"/>
              </a:rPr>
              <a:t>JBI</a:t>
            </a:r>
            <a:r>
              <a:rPr lang="zh-TW" altLang="zh-TW" sz="2800" dirty="0"/>
              <a:t>實證護理資料庫</a:t>
            </a:r>
            <a:r>
              <a:rPr lang="en-US" altLang="zh-TW" sz="2800" b="0" dirty="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2800" b="0" dirty="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800" b="0" dirty="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800" b="0" dirty="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endParaRPr lang="en-US" altLang="zh-TW" sz="1800" dirty="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 name="矩形 2"/>
          <p:cNvSpPr/>
          <p:nvPr/>
        </p:nvSpPr>
        <p:spPr>
          <a:xfrm>
            <a:off x="4355976" y="3573016"/>
            <a:ext cx="4572000" cy="646331"/>
          </a:xfrm>
          <a:prstGeom prst="rect">
            <a:avLst/>
          </a:prstGeom>
        </p:spPr>
        <p:txBody>
          <a:bodyPr>
            <a:spAutoFit/>
          </a:bodyPr>
          <a:lstStyle/>
          <a:p>
            <a:pPr algn="r"/>
            <a:r>
              <a:rPr lang="zh-TW" altLang="en-US" dirty="0">
                <a:solidFill>
                  <a:schemeClr val="bg2"/>
                </a:solidFill>
                <a:latin typeface="Arial Unicode MS" pitchFamily="34" charset="-120"/>
                <a:ea typeface="Arial Unicode MS" pitchFamily="34" charset="-120"/>
                <a:cs typeface="Arial Unicode MS" pitchFamily="34" charset="-120"/>
                <a:sym typeface="Arial" pitchFamily="34" charset="0"/>
              </a:rPr>
              <a:t>飛資得醫學資訊</a:t>
            </a:r>
            <a:r>
              <a:rPr lang="en-US" altLang="zh-TW" dirty="0">
                <a:solidFill>
                  <a:schemeClr val="bg2"/>
                </a:solidFill>
                <a:latin typeface="Arial Unicode MS" pitchFamily="34" charset="-120"/>
                <a:ea typeface="Arial Unicode MS" pitchFamily="34" charset="-120"/>
                <a:cs typeface="Arial Unicode MS" pitchFamily="34" charset="-120"/>
                <a:sym typeface="Arial" pitchFamily="34" charset="0"/>
              </a:rPr>
              <a:t/>
            </a:r>
            <a:br>
              <a:rPr lang="en-US" altLang="zh-TW" dirty="0">
                <a:solidFill>
                  <a:schemeClr val="bg2"/>
                </a:solidFill>
                <a:latin typeface="Arial Unicode MS" pitchFamily="34" charset="-120"/>
                <a:ea typeface="Arial Unicode MS" pitchFamily="34" charset="-120"/>
                <a:cs typeface="Arial Unicode MS" pitchFamily="34" charset="-120"/>
                <a:sym typeface="Arial" pitchFamily="34" charset="0"/>
              </a:rPr>
            </a:br>
            <a:endParaRPr lang="zh-TW" altLang="en-US" dirty="0">
              <a:solidFill>
                <a:schemeClr val="bg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338361"/>
            <a:ext cx="5760640" cy="714375"/>
          </a:xfrm>
        </p:spPr>
        <p:txBody>
          <a:bodyPr/>
          <a:lstStyle/>
          <a:p>
            <a:r>
              <a:rPr lang="en-US" sz="2400" dirty="0">
                <a:effectLst>
                  <a:outerShdw blurRad="38100" dist="38100" dir="2700000" algn="tl">
                    <a:srgbClr val="000000">
                      <a:alpha val="43137"/>
                    </a:srgbClr>
                  </a:outerShdw>
                </a:effectLst>
              </a:rPr>
              <a:t>Global healthcare</a:t>
            </a:r>
            <a:r>
              <a:rPr lang="zh-TW" altLang="en-US" sz="2400" dirty="0">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challenges today </a:t>
            </a:r>
          </a:p>
        </p:txBody>
      </p:sp>
      <p:sp>
        <p:nvSpPr>
          <p:cNvPr id="3" name="Content Placeholder 2"/>
          <p:cNvSpPr>
            <a:spLocks noGrp="1"/>
          </p:cNvSpPr>
          <p:nvPr>
            <p:ph idx="1"/>
          </p:nvPr>
        </p:nvSpPr>
        <p:spPr>
          <a:xfrm>
            <a:off x="179512" y="1371600"/>
            <a:ext cx="5321424" cy="4800600"/>
          </a:xfrm>
        </p:spPr>
        <p:txBody>
          <a:bodyPr/>
          <a:lstStyle/>
          <a:p>
            <a:pPr>
              <a:lnSpc>
                <a:spcPct val="114000"/>
              </a:lnSpc>
              <a:spcBef>
                <a:spcPts val="600"/>
              </a:spcBef>
            </a:pPr>
            <a:r>
              <a:rPr lang="zh-TW" altLang="en-US" sz="1600" dirty="0"/>
              <a:t>現今</a:t>
            </a:r>
            <a:r>
              <a:rPr lang="zh-TW" altLang="zh-TW" sz="1600" dirty="0"/>
              <a:t>醫療機構所面臨的最大的挑戰</a:t>
            </a:r>
            <a:endParaRPr lang="en-US" altLang="zh-TW" sz="1600" dirty="0"/>
          </a:p>
          <a:p>
            <a:pPr lvl="1">
              <a:lnSpc>
                <a:spcPct val="114000"/>
              </a:lnSpc>
            </a:pPr>
            <a:r>
              <a:rPr lang="en-US" altLang="zh-TW" sz="1600" dirty="0">
                <a:solidFill>
                  <a:srgbClr val="C00000"/>
                </a:solidFill>
              </a:rPr>
              <a:t>evidence-based -</a:t>
            </a:r>
            <a:r>
              <a:rPr lang="zh-TW" altLang="en-US" sz="1600" dirty="0">
                <a:solidFill>
                  <a:srgbClr val="C00000"/>
                </a:solidFill>
              </a:rPr>
              <a:t> 具實證依據</a:t>
            </a:r>
            <a:endParaRPr lang="en-US" altLang="zh-TW" sz="1600" dirty="0">
              <a:solidFill>
                <a:srgbClr val="C00000"/>
              </a:solidFill>
            </a:endParaRPr>
          </a:p>
          <a:p>
            <a:pPr lvl="1">
              <a:lnSpc>
                <a:spcPct val="114000"/>
              </a:lnSpc>
            </a:pPr>
            <a:r>
              <a:rPr lang="en-US" altLang="zh-TW" sz="1600" dirty="0">
                <a:solidFill>
                  <a:srgbClr val="C00000"/>
                </a:solidFill>
              </a:rPr>
              <a:t>cost-effective -</a:t>
            </a:r>
            <a:r>
              <a:rPr lang="zh-TW" altLang="en-US" sz="1600" dirty="0">
                <a:solidFill>
                  <a:srgbClr val="C00000"/>
                </a:solidFill>
              </a:rPr>
              <a:t>符合經濟效益</a:t>
            </a:r>
            <a:endParaRPr lang="en-US" altLang="zh-TW" sz="1600" dirty="0">
              <a:solidFill>
                <a:srgbClr val="C00000"/>
              </a:solidFill>
            </a:endParaRPr>
          </a:p>
          <a:p>
            <a:pPr lvl="1">
              <a:lnSpc>
                <a:spcPct val="114000"/>
              </a:lnSpc>
            </a:pPr>
            <a:r>
              <a:rPr lang="en-US" altLang="zh-TW" sz="1600" dirty="0">
                <a:solidFill>
                  <a:srgbClr val="C00000"/>
                </a:solidFill>
              </a:rPr>
              <a:t>quality care</a:t>
            </a:r>
            <a:r>
              <a:rPr lang="zh-TW" altLang="en-US" sz="1600" dirty="0">
                <a:solidFill>
                  <a:srgbClr val="C00000"/>
                </a:solidFill>
              </a:rPr>
              <a:t> </a:t>
            </a:r>
            <a:r>
              <a:rPr lang="en-US" altLang="zh-TW" sz="1600" dirty="0">
                <a:solidFill>
                  <a:srgbClr val="C00000"/>
                </a:solidFill>
              </a:rPr>
              <a:t>–</a:t>
            </a:r>
            <a:r>
              <a:rPr lang="zh-TW" altLang="en-US" sz="1600" dirty="0">
                <a:solidFill>
                  <a:srgbClr val="C00000"/>
                </a:solidFill>
              </a:rPr>
              <a:t> 高質量的照顧</a:t>
            </a:r>
            <a:endParaRPr lang="en-US" altLang="zh-TW" sz="1600" dirty="0">
              <a:solidFill>
                <a:srgbClr val="C00000"/>
              </a:solidFill>
            </a:endParaRPr>
          </a:p>
          <a:p>
            <a:pPr lvl="1">
              <a:lnSpc>
                <a:spcPct val="114000"/>
              </a:lnSpc>
            </a:pPr>
            <a:r>
              <a:rPr lang="en-US" altLang="zh-TW" sz="1600" dirty="0">
                <a:solidFill>
                  <a:srgbClr val="C00000"/>
                </a:solidFill>
              </a:rPr>
              <a:t>improve practice –</a:t>
            </a:r>
            <a:r>
              <a:rPr lang="zh-TW" altLang="en-US" sz="1600" dirty="0">
                <a:solidFill>
                  <a:srgbClr val="C00000"/>
                </a:solidFill>
              </a:rPr>
              <a:t> 提昇臨床醫</a:t>
            </a:r>
            <a:r>
              <a:rPr lang="zh-TW" altLang="zh-TW" sz="1600" dirty="0">
                <a:solidFill>
                  <a:srgbClr val="C00000"/>
                </a:solidFill>
              </a:rPr>
              <a:t>療</a:t>
            </a:r>
            <a:r>
              <a:rPr lang="zh-TW" altLang="en-US" sz="1600" dirty="0">
                <a:solidFill>
                  <a:srgbClr val="C00000"/>
                </a:solidFill>
              </a:rPr>
              <a:t>照護</a:t>
            </a:r>
            <a:endParaRPr lang="en-US" altLang="zh-TW" sz="1600" dirty="0">
              <a:solidFill>
                <a:srgbClr val="C00000"/>
              </a:solidFill>
            </a:endParaRPr>
          </a:p>
          <a:p>
            <a:pPr lvl="1">
              <a:lnSpc>
                <a:spcPct val="114000"/>
              </a:lnSpc>
            </a:pPr>
            <a:r>
              <a:rPr lang="en-US" altLang="zh-TW" sz="1600" dirty="0">
                <a:solidFill>
                  <a:srgbClr val="C00000"/>
                </a:solidFill>
              </a:rPr>
              <a:t>improve patient outcomes</a:t>
            </a:r>
            <a:r>
              <a:rPr lang="zh-TW" altLang="en-US" sz="1600" dirty="0">
                <a:solidFill>
                  <a:srgbClr val="C00000"/>
                </a:solidFill>
              </a:rPr>
              <a:t> </a:t>
            </a:r>
            <a:r>
              <a:rPr lang="en-US" altLang="zh-TW" sz="1600" dirty="0">
                <a:solidFill>
                  <a:srgbClr val="C00000"/>
                </a:solidFill>
              </a:rPr>
              <a:t>–</a:t>
            </a:r>
            <a:r>
              <a:rPr lang="zh-TW" altLang="en-US" sz="1600" dirty="0">
                <a:solidFill>
                  <a:srgbClr val="C00000"/>
                </a:solidFill>
              </a:rPr>
              <a:t> 提高患者滿意度</a:t>
            </a:r>
            <a:endParaRPr lang="en-US" altLang="zh-TW" sz="1600" dirty="0">
              <a:solidFill>
                <a:srgbClr val="C00000"/>
              </a:solidFill>
            </a:endParaRPr>
          </a:p>
          <a:p>
            <a:pPr lvl="1">
              <a:lnSpc>
                <a:spcPct val="114000"/>
              </a:lnSpc>
            </a:pPr>
            <a:endParaRPr lang="en-US" altLang="zh-TW" sz="800" dirty="0">
              <a:solidFill>
                <a:srgbClr val="C00000"/>
              </a:solidFill>
            </a:endParaRPr>
          </a:p>
          <a:p>
            <a:pPr>
              <a:lnSpc>
                <a:spcPct val="114000"/>
              </a:lnSpc>
              <a:spcBef>
                <a:spcPts val="600"/>
              </a:spcBef>
            </a:pPr>
            <a:r>
              <a:rPr lang="en-US" altLang="zh-TW" sz="1600" dirty="0"/>
              <a:t>evidence into practice</a:t>
            </a:r>
          </a:p>
          <a:p>
            <a:pPr lvl="1">
              <a:lnSpc>
                <a:spcPct val="114000"/>
              </a:lnSpc>
            </a:pPr>
            <a:r>
              <a:rPr lang="zh-TW" altLang="en-US" sz="1600" dirty="0">
                <a:solidFill>
                  <a:schemeClr val="tx1"/>
                </a:solidFill>
              </a:rPr>
              <a:t>只有</a:t>
            </a:r>
            <a:r>
              <a:rPr lang="en-US" altLang="zh-TW" sz="1600" dirty="0">
                <a:solidFill>
                  <a:schemeClr val="tx1"/>
                </a:solidFill>
              </a:rPr>
              <a:t>20%</a:t>
            </a:r>
            <a:r>
              <a:rPr lang="zh-TW" altLang="en-US" sz="1600" dirty="0">
                <a:solidFill>
                  <a:schemeClr val="tx1"/>
                </a:solidFill>
              </a:rPr>
              <a:t>的醫療機構根據實證資源作業</a:t>
            </a:r>
            <a:r>
              <a:rPr lang="en-US" sz="1600" dirty="0">
                <a:solidFill>
                  <a:schemeClr val="tx1"/>
                </a:solidFill>
              </a:rPr>
              <a:t> – 80% is not (Gray, et al., 2002)</a:t>
            </a:r>
          </a:p>
          <a:p>
            <a:pPr lvl="1">
              <a:lnSpc>
                <a:spcPct val="114000"/>
              </a:lnSpc>
            </a:pPr>
            <a:r>
              <a:rPr lang="zh-TW" altLang="en-US" sz="1600" dirty="0">
                <a:solidFill>
                  <a:schemeClr val="tx1"/>
                </a:solidFill>
              </a:rPr>
              <a:t>只有</a:t>
            </a:r>
            <a:r>
              <a:rPr lang="en-US" altLang="zh-TW" sz="1600" dirty="0">
                <a:solidFill>
                  <a:schemeClr val="tx1"/>
                </a:solidFill>
              </a:rPr>
              <a:t>55%</a:t>
            </a:r>
            <a:r>
              <a:rPr lang="zh-TW" altLang="en-US" sz="1600" dirty="0">
                <a:solidFill>
                  <a:schemeClr val="tx1"/>
                </a:solidFill>
              </a:rPr>
              <a:t>的病患獲得實證依據的推薦治療</a:t>
            </a:r>
            <a:r>
              <a:rPr lang="en-US" sz="1600" dirty="0">
                <a:solidFill>
                  <a:schemeClr val="tx1"/>
                </a:solidFill>
              </a:rPr>
              <a:t> (IOM, 2001)</a:t>
            </a:r>
            <a:r>
              <a:rPr lang="zh-TW" altLang="en-US" sz="1600" dirty="0">
                <a:solidFill>
                  <a:schemeClr val="tx1"/>
                </a:solidFill>
              </a:rPr>
              <a:t> </a:t>
            </a:r>
            <a:endParaRPr lang="en-US" altLang="zh-TW" sz="1600" dirty="0">
              <a:solidFill>
                <a:schemeClr val="tx1"/>
              </a:solidFill>
            </a:endParaRPr>
          </a:p>
          <a:p>
            <a:pPr lvl="1">
              <a:lnSpc>
                <a:spcPct val="114000"/>
              </a:lnSpc>
            </a:pPr>
            <a:r>
              <a:rPr lang="zh-TW" altLang="en-US" sz="1600" dirty="0">
                <a:solidFill>
                  <a:schemeClr val="tx1"/>
                </a:solidFill>
              </a:rPr>
              <a:t>通常一個單位要花</a:t>
            </a:r>
            <a:r>
              <a:rPr lang="en-US" sz="1600" dirty="0">
                <a:solidFill>
                  <a:schemeClr val="tx1"/>
                </a:solidFill>
              </a:rPr>
              <a:t>15-20 years</a:t>
            </a:r>
            <a:r>
              <a:rPr lang="zh-TW" altLang="en-US" sz="1600" dirty="0">
                <a:solidFill>
                  <a:schemeClr val="tx1"/>
                </a:solidFill>
              </a:rPr>
              <a:t>才能將實證整合到臨床照護</a:t>
            </a:r>
            <a:endParaRPr lang="en-US" sz="1600"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91200" y="1219200"/>
            <a:ext cx="2809875" cy="2286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791200" y="3657600"/>
            <a:ext cx="2809875" cy="2514600"/>
          </a:xfrm>
          <a:prstGeom prst="rect">
            <a:avLst/>
          </a:prstGeom>
        </p:spPr>
      </p:pic>
    </p:spTree>
    <p:extLst>
      <p:ext uri="{BB962C8B-B14F-4D97-AF65-F5344CB8AC3E}">
        <p14:creationId xmlns:p14="http://schemas.microsoft.com/office/powerpoint/2010/main" xmlns="" val="3411269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164940"/>
            <a:ext cx="7380072" cy="914400"/>
          </a:xfrm>
        </p:spPr>
        <p:txBody>
          <a:bodyPr/>
          <a:lstStyle/>
          <a:p>
            <a:r>
              <a:rPr lang="en-US" sz="2800" dirty="0">
                <a:effectLst>
                  <a:outerShdw blurRad="38100" dist="38100" dir="2700000" algn="tl">
                    <a:srgbClr val="000000">
                      <a:alpha val="43137"/>
                    </a:srgbClr>
                  </a:outerShdw>
                </a:effectLst>
              </a:rPr>
              <a:t>The solution…</a:t>
            </a:r>
          </a:p>
        </p:txBody>
      </p:sp>
      <p:pic>
        <p:nvPicPr>
          <p:cNvPr id="5" name="Content Placeholder 3"/>
          <p:cNvPicPr>
            <a:picLocks noChangeAspect="1" noChangeArrowheads="1"/>
          </p:cNvPicPr>
          <p:nvPr/>
        </p:nvPicPr>
        <p:blipFill>
          <a:blip r:embed="rId2" cstate="print"/>
          <a:srcRect/>
          <a:stretch>
            <a:fillRect/>
          </a:stretch>
        </p:blipFill>
        <p:spPr bwMode="auto">
          <a:xfrm>
            <a:off x="494481" y="3832448"/>
            <a:ext cx="8153400" cy="1828800"/>
          </a:xfrm>
          <a:prstGeom prst="rect">
            <a:avLst/>
          </a:prstGeom>
          <a:noFill/>
          <a:ln w="9525">
            <a:noFill/>
            <a:miter lim="800000"/>
            <a:headEnd/>
            <a:tailEnd/>
          </a:ln>
        </p:spPr>
      </p:pic>
      <p:sp>
        <p:nvSpPr>
          <p:cNvPr id="7" name="Content Placeholder 6"/>
          <p:cNvSpPr>
            <a:spLocks noGrp="1"/>
          </p:cNvSpPr>
          <p:nvPr>
            <p:ph idx="1"/>
          </p:nvPr>
        </p:nvSpPr>
        <p:spPr>
          <a:xfrm>
            <a:off x="570681" y="1851248"/>
            <a:ext cx="8105775" cy="3352800"/>
          </a:xfrm>
        </p:spPr>
        <p:txBody>
          <a:bodyPr/>
          <a:lstStyle/>
          <a:p>
            <a:pPr marL="0" indent="0">
              <a:buNone/>
            </a:pPr>
            <a:r>
              <a:rPr lang="en-US" sz="3200" dirty="0"/>
              <a:t>Integrating evidence into practice </a:t>
            </a:r>
            <a:br>
              <a:rPr lang="en-US" sz="3200" dirty="0"/>
            </a:br>
            <a:r>
              <a:rPr lang="en-US" sz="3200" dirty="0"/>
              <a:t>to improve patient outcomes!</a:t>
            </a:r>
          </a:p>
          <a:p>
            <a:endParaRPr lang="en-US" sz="3200" dirty="0"/>
          </a:p>
        </p:txBody>
      </p:sp>
    </p:spTree>
    <p:extLst>
      <p:ext uri="{BB962C8B-B14F-4D97-AF65-F5344CB8AC3E}">
        <p14:creationId xmlns:p14="http://schemas.microsoft.com/office/powerpoint/2010/main" xmlns="" val="3989812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title"/>
          </p:nvPr>
        </p:nvSpPr>
        <p:spPr>
          <a:xfrm>
            <a:off x="1619250" y="254000"/>
            <a:ext cx="7142163" cy="714375"/>
          </a:xfrm>
        </p:spPr>
        <p:txBody>
          <a:bodyPr/>
          <a:lstStyle/>
          <a:p>
            <a:r>
              <a:rPr lang="en-US" altLang="zh-TW" sz="3600"/>
              <a:t>EBM </a:t>
            </a:r>
            <a:r>
              <a:rPr lang="zh-TW" altLang="en-US" sz="3600"/>
              <a:t>與</a:t>
            </a:r>
            <a:r>
              <a:rPr lang="en-US" altLang="zh-TW" sz="3600"/>
              <a:t>EBP </a:t>
            </a:r>
            <a:r>
              <a:rPr lang="zh-TW" altLang="en-US" sz="3600"/>
              <a:t>的重要性</a:t>
            </a:r>
          </a:p>
        </p:txBody>
      </p:sp>
      <p:grpSp>
        <p:nvGrpSpPr>
          <p:cNvPr id="2" name="群組 8"/>
          <p:cNvGrpSpPr/>
          <p:nvPr/>
        </p:nvGrpSpPr>
        <p:grpSpPr>
          <a:xfrm>
            <a:off x="4493759" y="2808655"/>
            <a:ext cx="2742537" cy="2742537"/>
            <a:chOff x="3190065" y="1575578"/>
            <a:chExt cx="1725643" cy="1725643"/>
          </a:xfrm>
          <a:scene3d>
            <a:camera prst="orthographicFront"/>
            <a:lightRig rig="threePt" dir="t"/>
          </a:scene3d>
        </p:grpSpPr>
        <p:sp>
          <p:nvSpPr>
            <p:cNvPr id="10" name="橢圓 9"/>
            <p:cNvSpPr/>
            <p:nvPr/>
          </p:nvSpPr>
          <p:spPr>
            <a:xfrm>
              <a:off x="3190065" y="1575578"/>
              <a:ext cx="1725643" cy="1725643"/>
            </a:xfrm>
            <a:prstGeom prst="ellipse">
              <a:avLst/>
            </a:prstGeom>
            <a:solidFill>
              <a:srgbClr val="FFFF00"/>
            </a:solidFill>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橢圓 4"/>
            <p:cNvSpPr/>
            <p:nvPr/>
          </p:nvSpPr>
          <p:spPr>
            <a:xfrm>
              <a:off x="3453533" y="1878141"/>
              <a:ext cx="1220213" cy="1220213"/>
            </a:xfrm>
            <a:prstGeom prst="rect">
              <a:avLst/>
            </a:prstGeom>
            <a:sp3d/>
          </p:spPr>
          <p:style>
            <a:lnRef idx="0">
              <a:scrgbClr r="0" g="0" b="0"/>
            </a:lnRef>
            <a:fillRef idx="0">
              <a:scrgbClr r="0" g="0" b="0"/>
            </a:fillRef>
            <a:effectRef idx="0">
              <a:scrgbClr r="0" g="0" b="0"/>
            </a:effectRef>
            <a:fontRef idx="minor">
              <a:schemeClr val="lt1"/>
            </a:fontRef>
          </p:style>
          <p:txBody>
            <a:bodyPr lIns="29210" tIns="29210" rIns="29210" bIns="29210" spcCol="1270" anchor="ctr"/>
            <a:lstStyle/>
            <a:p>
              <a:pPr algn="ctr" defTabSz="1022350" eaLnBrk="1" hangingPunct="1">
                <a:lnSpc>
                  <a:spcPct val="90000"/>
                </a:lnSpc>
                <a:spcAft>
                  <a:spcPct val="35000"/>
                </a:spcAft>
                <a:defRPr/>
              </a:pPr>
              <a:r>
                <a:rPr lang="en-US" sz="1600" b="1" dirty="0">
                  <a:solidFill>
                    <a:srgbClr val="002060"/>
                  </a:solidFill>
                </a:rPr>
                <a:t>EBP</a:t>
              </a:r>
            </a:p>
          </p:txBody>
        </p:sp>
      </p:grpSp>
      <p:sp>
        <p:nvSpPr>
          <p:cNvPr id="8" name="直排文字版面配置區 2"/>
          <p:cNvSpPr txBox="1">
            <a:spLocks/>
          </p:cNvSpPr>
          <p:nvPr/>
        </p:nvSpPr>
        <p:spPr bwMode="auto">
          <a:xfrm>
            <a:off x="0" y="1268413"/>
            <a:ext cx="8964613" cy="2519362"/>
          </a:xfrm>
          <a:prstGeom prst="rect">
            <a:avLst/>
          </a:prstGeom>
          <a:noFill/>
          <a:ln>
            <a:noFill/>
          </a:ln>
          <a:extLst/>
        </p:spPr>
        <p:txBody>
          <a:bodyPr lIns="90000" tIns="46800" rIns="90000" bIns="46800"/>
          <a:lstStyle>
            <a:lvl1pPr marL="342900" indent="-342900" algn="l" defTabSz="449263" rtl="0" eaLnBrk="0" fontAlgn="base" hangingPunct="0">
              <a:spcBef>
                <a:spcPts val="700"/>
              </a:spcBef>
              <a:spcAft>
                <a:spcPct val="0"/>
              </a:spcAft>
              <a:buClr>
                <a:srgbClr val="000000"/>
              </a:buClr>
              <a:buSzPct val="100000"/>
              <a:buFont typeface="Times New Roman" pitchFamily="18" charset="0"/>
              <a:buChar char="•"/>
              <a:defRPr sz="2800" b="1">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buChar char="–"/>
              <a:defRPr sz="2400">
                <a:solidFill>
                  <a:srgbClr val="000000"/>
                </a:solidFill>
                <a:latin typeface="Arial" charset="0"/>
                <a:ea typeface="+mn-ea"/>
              </a:defRPr>
            </a:lvl2pPr>
            <a:lvl3pPr marL="1143000" indent="-228600" algn="l" defTabSz="449263" rtl="0" eaLnBrk="0" fontAlgn="base" hangingPunct="0">
              <a:spcBef>
                <a:spcPts val="550"/>
              </a:spcBef>
              <a:spcAft>
                <a:spcPct val="0"/>
              </a:spcAft>
              <a:buClr>
                <a:srgbClr val="000000"/>
              </a:buClr>
              <a:buSzPct val="100000"/>
              <a:buFont typeface="Times New Roman" pitchFamily="18" charset="0"/>
              <a:buChar char="•"/>
              <a:defRPr sz="2200">
                <a:solidFill>
                  <a:srgbClr val="000000"/>
                </a:solidFill>
                <a:latin typeface="Arial" charset="0"/>
                <a:ea typeface="+mn-ea"/>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defRPr>
            </a:lvl5pPr>
            <a:lvl6pPr marL="25146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6pPr>
            <a:lvl7pPr marL="29718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7pPr>
            <a:lvl8pPr marL="34290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8pPr>
            <a:lvl9pPr marL="38862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9pPr>
          </a:lstStyle>
          <a:p>
            <a:pPr>
              <a:lnSpc>
                <a:spcPct val="150000"/>
              </a:lnSpc>
              <a:buFont typeface="Wingdings" pitchFamily="2" charset="2"/>
              <a:buChar char="l"/>
              <a:defRPr/>
            </a:pPr>
            <a:r>
              <a:rPr kumimoji="0" lang="en-US" altLang="zh-TW" sz="1800" kern="0" dirty="0">
                <a:latin typeface="Arial" pitchFamily="34" charset="0"/>
              </a:rPr>
              <a:t>EBM </a:t>
            </a:r>
            <a:r>
              <a:rPr kumimoji="0" lang="zh-TW" altLang="en-US" sz="1800" kern="0" dirty="0">
                <a:latin typeface="Arial" pitchFamily="34" charset="0"/>
              </a:rPr>
              <a:t>起源：實證醫學乃起源於英國流行病學家 </a:t>
            </a:r>
            <a:r>
              <a:rPr kumimoji="0" lang="en-US" altLang="zh-TW" sz="1800" kern="0" dirty="0">
                <a:latin typeface="Arial" pitchFamily="34" charset="0"/>
              </a:rPr>
              <a:t>Archie Cochrane</a:t>
            </a:r>
            <a:r>
              <a:rPr kumimoji="0" lang="zh-TW" altLang="en-US" sz="1800" kern="0" dirty="0">
                <a:latin typeface="Arial" pitchFamily="34" charset="0"/>
              </a:rPr>
              <a:t>（</a:t>
            </a:r>
            <a:r>
              <a:rPr kumimoji="0" lang="en-US" altLang="zh-TW" sz="1800" kern="0" dirty="0">
                <a:latin typeface="Arial" pitchFamily="34" charset="0"/>
              </a:rPr>
              <a:t>1972</a:t>
            </a:r>
            <a:r>
              <a:rPr kumimoji="0" lang="zh-TW" altLang="en-US" sz="1800" kern="0" dirty="0">
                <a:latin typeface="Arial" pitchFamily="34" charset="0"/>
              </a:rPr>
              <a:t>），並指出臨床執業者應使用經過嚴謹研究考驗後證實為有效的治療法去治療病患，才能為患者提供優質的臨床服務。</a:t>
            </a:r>
            <a:endParaRPr kumimoji="0" lang="zh-TW" altLang="zh-TW" sz="1800" b="1" kern="0" dirty="0">
              <a:solidFill>
                <a:srgbClr val="FF0000"/>
              </a:solidFill>
              <a:effectLst>
                <a:outerShdw blurRad="38100" dist="38100" dir="2700000" algn="tl">
                  <a:srgbClr val="000000">
                    <a:alpha val="43137"/>
                  </a:srgbClr>
                </a:outerShdw>
              </a:effectLst>
              <a:latin typeface="Arial" pitchFamily="34" charset="0"/>
            </a:endParaRPr>
          </a:p>
        </p:txBody>
      </p:sp>
      <p:grpSp>
        <p:nvGrpSpPr>
          <p:cNvPr id="3" name="群組 11"/>
          <p:cNvGrpSpPr/>
          <p:nvPr/>
        </p:nvGrpSpPr>
        <p:grpSpPr>
          <a:xfrm>
            <a:off x="6650590" y="3024679"/>
            <a:ext cx="1701666" cy="1701666"/>
            <a:chOff x="1616159" y="1834424"/>
            <a:chExt cx="1207950" cy="1207950"/>
          </a:xfrm>
          <a:scene3d>
            <a:camera prst="orthographicFront"/>
            <a:lightRig rig="threePt" dir="t"/>
          </a:scene3d>
        </p:grpSpPr>
        <p:sp>
          <p:nvSpPr>
            <p:cNvPr id="13" name="橢圓 12"/>
            <p:cNvSpPr/>
            <p:nvPr/>
          </p:nvSpPr>
          <p:spPr>
            <a:xfrm>
              <a:off x="1616159" y="1834424"/>
              <a:ext cx="1207950" cy="1207950"/>
            </a:xfrm>
            <a:prstGeom prst="ellipse">
              <a:avLst/>
            </a:prstGeom>
            <a:solidFill>
              <a:srgbClr val="FF0000"/>
            </a:solidFill>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橢圓 4"/>
            <p:cNvSpPr/>
            <p:nvPr/>
          </p:nvSpPr>
          <p:spPr>
            <a:xfrm>
              <a:off x="1709551" y="2083332"/>
              <a:ext cx="1031050" cy="823317"/>
            </a:xfrm>
            <a:prstGeom prst="rect">
              <a:avLst/>
            </a:prstGeom>
            <a:sp3d/>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533400" eaLnBrk="1" hangingPunct="1">
                <a:lnSpc>
                  <a:spcPct val="90000"/>
                </a:lnSpc>
                <a:spcAft>
                  <a:spcPct val="35000"/>
                </a:spcAft>
                <a:defRPr/>
              </a:pPr>
              <a:r>
                <a:rPr lang="zh-TW" altLang="en-US" sz="1600" b="1" dirty="0"/>
                <a:t>治療者的個人專業</a:t>
              </a:r>
              <a:endParaRPr lang="en-US" sz="1600" b="1" dirty="0"/>
            </a:p>
          </p:txBody>
        </p:sp>
      </p:grpSp>
      <p:grpSp>
        <p:nvGrpSpPr>
          <p:cNvPr id="4" name="群組 14"/>
          <p:cNvGrpSpPr/>
          <p:nvPr/>
        </p:nvGrpSpPr>
        <p:grpSpPr>
          <a:xfrm>
            <a:off x="6214503" y="4376915"/>
            <a:ext cx="1716381" cy="1716381"/>
            <a:chOff x="5281663" y="1834423"/>
            <a:chExt cx="1363179" cy="1363179"/>
          </a:xfrm>
          <a:scene3d>
            <a:camera prst="orthographicFront"/>
            <a:lightRig rig="threePt" dir="t"/>
          </a:scene3d>
        </p:grpSpPr>
        <p:sp>
          <p:nvSpPr>
            <p:cNvPr id="16" name="橢圓 15"/>
            <p:cNvSpPr/>
            <p:nvPr/>
          </p:nvSpPr>
          <p:spPr>
            <a:xfrm>
              <a:off x="5281663" y="1834423"/>
              <a:ext cx="1363179" cy="1363179"/>
            </a:xfrm>
            <a:prstGeom prst="ellipse">
              <a:avLst/>
            </a:prstGeom>
            <a:solidFill>
              <a:srgbClr val="00B050"/>
            </a:solidFill>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橢圓 4"/>
            <p:cNvSpPr/>
            <p:nvPr/>
          </p:nvSpPr>
          <p:spPr>
            <a:xfrm>
              <a:off x="5447727" y="2156197"/>
              <a:ext cx="1031050" cy="854150"/>
            </a:xfrm>
            <a:prstGeom prst="rect">
              <a:avLst/>
            </a:prstGeom>
            <a:sp3d/>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533400" eaLnBrk="1" hangingPunct="1">
                <a:lnSpc>
                  <a:spcPct val="90000"/>
                </a:lnSpc>
                <a:spcAft>
                  <a:spcPct val="35000"/>
                </a:spcAft>
                <a:defRPr/>
              </a:pPr>
              <a:r>
                <a:rPr lang="zh-TW" altLang="en-US" sz="1600" b="1" dirty="0"/>
                <a:t>目前可得最佳研究的證據</a:t>
              </a:r>
              <a:endParaRPr lang="en-US" sz="1600" b="1" dirty="0"/>
            </a:p>
          </p:txBody>
        </p:sp>
      </p:grpSp>
      <p:grpSp>
        <p:nvGrpSpPr>
          <p:cNvPr id="5" name="群組 17"/>
          <p:cNvGrpSpPr/>
          <p:nvPr/>
        </p:nvGrpSpPr>
        <p:grpSpPr>
          <a:xfrm>
            <a:off x="7640727" y="3968399"/>
            <a:ext cx="1539785" cy="1539785"/>
            <a:chOff x="3448912" y="3667177"/>
            <a:chExt cx="1340180" cy="1340180"/>
          </a:xfrm>
          <a:scene3d>
            <a:camera prst="orthographicFront"/>
            <a:lightRig rig="threePt" dir="t"/>
          </a:scene3d>
        </p:grpSpPr>
        <p:sp>
          <p:nvSpPr>
            <p:cNvPr id="19" name="橢圓 18"/>
            <p:cNvSpPr/>
            <p:nvPr/>
          </p:nvSpPr>
          <p:spPr>
            <a:xfrm>
              <a:off x="3448912" y="3667177"/>
              <a:ext cx="1340180" cy="1340180"/>
            </a:xfrm>
            <a:prstGeom prst="ellipse">
              <a:avLst/>
            </a:prstGeom>
            <a:solidFill>
              <a:srgbClr val="0070C0"/>
            </a:solidFill>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橢圓 4"/>
            <p:cNvSpPr/>
            <p:nvPr/>
          </p:nvSpPr>
          <p:spPr>
            <a:xfrm>
              <a:off x="3625812" y="3970687"/>
              <a:ext cx="1019264" cy="727539"/>
            </a:xfrm>
            <a:prstGeom prst="rect">
              <a:avLst/>
            </a:prstGeom>
            <a:sp3d/>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533400" eaLnBrk="1" hangingPunct="1">
                <a:lnSpc>
                  <a:spcPct val="90000"/>
                </a:lnSpc>
                <a:spcAft>
                  <a:spcPct val="35000"/>
                </a:spcAft>
                <a:defRPr/>
              </a:pPr>
              <a:r>
                <a:rPr lang="zh-TW" altLang="en-US" sz="1600" b="1" dirty="0"/>
                <a:t>患者的最大利益</a:t>
              </a:r>
              <a:endParaRPr lang="en-US" sz="1600" b="1" dirty="0"/>
            </a:p>
          </p:txBody>
        </p:sp>
      </p:grpSp>
      <p:sp>
        <p:nvSpPr>
          <p:cNvPr id="18" name="直排文字版面配置區 2"/>
          <p:cNvSpPr txBox="1">
            <a:spLocks/>
          </p:cNvSpPr>
          <p:nvPr/>
        </p:nvSpPr>
        <p:spPr bwMode="auto">
          <a:xfrm>
            <a:off x="0" y="2636912"/>
            <a:ext cx="4190027" cy="3456384"/>
          </a:xfrm>
          <a:prstGeom prst="rect">
            <a:avLst/>
          </a:prstGeom>
          <a:noFill/>
          <a:ln>
            <a:noFill/>
          </a:ln>
          <a:extLst/>
        </p:spPr>
        <p:txBody>
          <a:bodyPr lIns="90000" tIns="46800" rIns="90000" bIns="46800"/>
          <a:lstStyle>
            <a:lvl1pPr marL="342900" indent="-342900" algn="l" defTabSz="449263" rtl="0" eaLnBrk="0" fontAlgn="base" hangingPunct="0">
              <a:spcBef>
                <a:spcPts val="700"/>
              </a:spcBef>
              <a:spcAft>
                <a:spcPct val="0"/>
              </a:spcAft>
              <a:buClr>
                <a:srgbClr val="000000"/>
              </a:buClr>
              <a:buSzPct val="100000"/>
              <a:buFont typeface="Times New Roman" pitchFamily="18" charset="0"/>
              <a:buChar char="•"/>
              <a:defRPr sz="2800" b="1">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buChar char="–"/>
              <a:defRPr sz="2400">
                <a:solidFill>
                  <a:srgbClr val="000000"/>
                </a:solidFill>
                <a:latin typeface="Arial" charset="0"/>
                <a:ea typeface="+mn-ea"/>
              </a:defRPr>
            </a:lvl2pPr>
            <a:lvl3pPr marL="1143000" indent="-228600" algn="l" defTabSz="449263" rtl="0" eaLnBrk="0" fontAlgn="base" hangingPunct="0">
              <a:spcBef>
                <a:spcPts val="550"/>
              </a:spcBef>
              <a:spcAft>
                <a:spcPct val="0"/>
              </a:spcAft>
              <a:buClr>
                <a:srgbClr val="000000"/>
              </a:buClr>
              <a:buSzPct val="100000"/>
              <a:buFont typeface="Times New Roman" pitchFamily="18" charset="0"/>
              <a:buChar char="•"/>
              <a:defRPr sz="2200">
                <a:solidFill>
                  <a:srgbClr val="000000"/>
                </a:solidFill>
                <a:latin typeface="Arial" charset="0"/>
                <a:ea typeface="+mn-ea"/>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defRPr>
            </a:lvl5pPr>
            <a:lvl6pPr marL="25146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6pPr>
            <a:lvl7pPr marL="29718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7pPr>
            <a:lvl8pPr marL="34290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8pPr>
            <a:lvl9pPr marL="38862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9pPr>
          </a:lstStyle>
          <a:p>
            <a:pPr>
              <a:lnSpc>
                <a:spcPct val="150000"/>
              </a:lnSpc>
              <a:buFont typeface="Wingdings" pitchFamily="2" charset="2"/>
              <a:buChar char="l"/>
              <a:defRPr/>
            </a:pPr>
            <a:r>
              <a:rPr kumimoji="0" lang="en-US" altLang="zh-TW" sz="1800" kern="0" dirty="0">
                <a:latin typeface="Arial" pitchFamily="34" charset="0"/>
              </a:rPr>
              <a:t>EBP</a:t>
            </a:r>
            <a:r>
              <a:rPr kumimoji="0" lang="zh-TW" altLang="en-US" sz="1800" kern="0" dirty="0">
                <a:latin typeface="Arial" pitchFamily="34" charset="0"/>
              </a:rPr>
              <a:t>的應用：</a:t>
            </a:r>
            <a:r>
              <a:rPr kumimoji="0" lang="en-US" altLang="zh-TW" sz="1800" kern="0" dirty="0">
                <a:latin typeface="Arial" pitchFamily="34" charset="0"/>
              </a:rPr>
              <a:t/>
            </a:r>
            <a:br>
              <a:rPr kumimoji="0" lang="en-US" altLang="zh-TW" sz="1800" kern="0" dirty="0">
                <a:latin typeface="Arial" pitchFamily="34" charset="0"/>
              </a:rPr>
            </a:br>
            <a:r>
              <a:rPr kumimoji="0" lang="zh-TW" altLang="en-US" sz="1800" kern="0" dirty="0">
                <a:latin typeface="Arial" pitchFamily="34" charset="0"/>
              </a:rPr>
              <a:t>所謂的 </a:t>
            </a:r>
            <a:r>
              <a:rPr kumimoji="0" lang="en-US" altLang="zh-TW" sz="1800" kern="0" dirty="0">
                <a:latin typeface="Arial" pitchFamily="34" charset="0"/>
              </a:rPr>
              <a:t>EBP </a:t>
            </a:r>
            <a:r>
              <a:rPr kumimoji="0" lang="zh-TW" altLang="en-US" sz="1800" kern="0" dirty="0">
                <a:latin typeface="Arial" pitchFamily="34" charset="0"/>
              </a:rPr>
              <a:t>是指臨床介入者在做臨床介入決定之前，需透過詳盡地辨認、評估和應用最適當的臨床相關證據去治療他們的個案，                                  </a:t>
            </a:r>
            <a:r>
              <a:rPr kumimoji="0" lang="zh-TW" altLang="en-US" sz="1800" kern="0" dirty="0">
                <a:solidFill>
                  <a:srgbClr val="FF0000"/>
                </a:solidFill>
                <a:effectLst>
                  <a:outerShdw blurRad="38100" dist="38100" dir="2700000" algn="tl">
                    <a:srgbClr val="000000">
                      <a:alpha val="43137"/>
                    </a:srgbClr>
                  </a:outerShdw>
                </a:effectLst>
                <a:latin typeface="Arial" pitchFamily="34" charset="0"/>
              </a:rPr>
              <a:t>即治療</a:t>
            </a:r>
            <a:r>
              <a:rPr kumimoji="0" lang="zh-TW" altLang="en-US" sz="1800" b="1" kern="0" dirty="0">
                <a:solidFill>
                  <a:srgbClr val="FF0000"/>
                </a:solidFill>
                <a:effectLst>
                  <a:outerShdw blurRad="38100" dist="38100" dir="2700000" algn="tl">
                    <a:srgbClr val="000000">
                      <a:alpha val="43137"/>
                    </a:srgbClr>
                  </a:outerShdw>
                </a:effectLst>
                <a:latin typeface="Arial" pitchFamily="34" charset="0"/>
              </a:rPr>
              <a:t>者做介入時在意識上與行為上應該使用當前最新的研究證據，最受支持的療法去治療他們的患者。</a:t>
            </a:r>
            <a:endParaRPr kumimoji="0" lang="zh-TW" altLang="zh-TW" sz="1800" b="1" kern="0" dirty="0">
              <a:solidFill>
                <a:srgbClr val="FF0000"/>
              </a:solidFill>
              <a:effectLst>
                <a:outerShdw blurRad="38100" dist="38100" dir="2700000" algn="tl">
                  <a:srgbClr val="000000">
                    <a:alpha val="43137"/>
                  </a:srgbClr>
                </a:outerShdw>
              </a:effectLst>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gtEl>
                                      </p:cBhvr>
                                    </p:animEffect>
                                  </p:childTnLst>
                                </p:cTn>
                              </p:par>
                              <p:par>
                                <p:cTn id="25" presetID="25"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0" dur="1000" fill="hold"/>
                                        <p:tgtEl>
                                          <p:spTgt spid="4"/>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4"/>
                                        </p:tgtEl>
                                      </p:cBhvr>
                                    </p:animEffect>
                                  </p:childTnLst>
                                </p:cTn>
                              </p:par>
                              <p:par>
                                <p:cTn id="35" presetID="25"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標題 1"/>
          <p:cNvSpPr>
            <a:spLocks noGrp="1"/>
          </p:cNvSpPr>
          <p:nvPr>
            <p:ph type="title"/>
          </p:nvPr>
        </p:nvSpPr>
        <p:spPr>
          <a:xfrm>
            <a:off x="1547813" y="333375"/>
            <a:ext cx="5984875" cy="714375"/>
          </a:xfrm>
        </p:spPr>
        <p:txBody>
          <a:bodyPr/>
          <a:lstStyle/>
          <a:p>
            <a:r>
              <a:rPr lang="en-US" altLang="zh-TW" sz="2400" dirty="0"/>
              <a:t>What is Joanna Briggs Institute</a:t>
            </a:r>
            <a:endParaRPr lang="zh-TW" altLang="en-US" sz="2400" dirty="0"/>
          </a:p>
        </p:txBody>
      </p:sp>
      <p:sp>
        <p:nvSpPr>
          <p:cNvPr id="2" name="直排文字版面配置區 2"/>
          <p:cNvSpPr>
            <a:spLocks noGrp="1"/>
          </p:cNvSpPr>
          <p:nvPr>
            <p:ph type="body" orient="vert" idx="1"/>
          </p:nvPr>
        </p:nvSpPr>
        <p:spPr>
          <a:xfrm>
            <a:off x="323528" y="1340768"/>
            <a:ext cx="8364041" cy="4608512"/>
          </a:xfrm>
        </p:spPr>
        <p:txBody>
          <a:bodyPr vert="horz"/>
          <a:lstStyle/>
          <a:p>
            <a:pPr marL="457200" lvl="1" indent="-457200">
              <a:lnSpc>
                <a:spcPct val="150000"/>
              </a:lnSpc>
              <a:spcBef>
                <a:spcPts val="700"/>
              </a:spcBef>
              <a:buFont typeface="+mj-lt"/>
              <a:buAutoNum type="arabicPeriod"/>
              <a:defRPr/>
            </a:pPr>
            <a:r>
              <a:rPr lang="en-US" altLang="zh-TW" dirty="0">
                <a:solidFill>
                  <a:srgbClr val="FF0000"/>
                </a:solidFill>
                <a:latin typeface="微軟正黑體" panose="020B0604030504040204" pitchFamily="34" charset="-120"/>
                <a:ea typeface="微軟正黑體" panose="020B0604030504040204" pitchFamily="34" charset="-120"/>
              </a:rPr>
              <a:t>Joanna Briggs Institute (JBI) </a:t>
            </a:r>
          </a:p>
          <a:p>
            <a:pPr marL="857250" lvl="2" indent="-457200">
              <a:lnSpc>
                <a:spcPct val="135000"/>
              </a:lnSpc>
              <a:spcBef>
                <a:spcPts val="0"/>
              </a:spcBef>
              <a:buFont typeface="+mj-lt"/>
              <a:buAutoNum type="arabicParenR"/>
              <a:defRPr/>
            </a:pPr>
            <a:r>
              <a:rPr lang="zh-TW" altLang="en-US" sz="1800" dirty="0">
                <a:latin typeface="微軟正黑體" panose="020B0604030504040204" pitchFamily="34" charset="-120"/>
                <a:ea typeface="微軟正黑體" panose="020B0604030504040204" pitchFamily="34" charset="-120"/>
              </a:rPr>
              <a:t>附屬於澳洲阿德雷德大學</a:t>
            </a:r>
            <a:endParaRPr lang="en-US" altLang="zh-TW" sz="1800" dirty="0">
              <a:latin typeface="微軟正黑體" panose="020B0604030504040204" pitchFamily="34" charset="-120"/>
              <a:ea typeface="微軟正黑體" panose="020B0604030504040204" pitchFamily="34" charset="-120"/>
            </a:endParaRPr>
          </a:p>
          <a:p>
            <a:pPr marL="857250" lvl="2" indent="-457200">
              <a:lnSpc>
                <a:spcPct val="135000"/>
              </a:lnSpc>
              <a:spcBef>
                <a:spcPts val="0"/>
              </a:spcBef>
              <a:buFont typeface="+mj-lt"/>
              <a:buAutoNum type="arabicParenR"/>
              <a:defRPr/>
            </a:pPr>
            <a:r>
              <a:rPr lang="zh-TW" altLang="en-US" sz="1800" dirty="0">
                <a:latin typeface="微軟正黑體" panose="020B0604030504040204" pitchFamily="34" charset="-120"/>
                <a:ea typeface="微軟正黑體" panose="020B0604030504040204" pitchFamily="34" charset="-120"/>
              </a:rPr>
              <a:t>國際公認實證實務資訊權威機構之一</a:t>
            </a:r>
            <a:endParaRPr lang="en-US" altLang="zh-TW" sz="1800" dirty="0">
              <a:latin typeface="微軟正黑體" panose="020B0604030504040204" pitchFamily="34" charset="-120"/>
              <a:ea typeface="微軟正黑體" panose="020B0604030504040204" pitchFamily="34" charset="-120"/>
            </a:endParaRPr>
          </a:p>
          <a:p>
            <a:pPr marL="857250" lvl="2" indent="-457200">
              <a:lnSpc>
                <a:spcPct val="135000"/>
              </a:lnSpc>
              <a:spcBef>
                <a:spcPts val="0"/>
              </a:spcBef>
              <a:buFont typeface="+mj-lt"/>
              <a:buAutoNum type="arabicParenR"/>
              <a:defRPr/>
            </a:pPr>
            <a:r>
              <a:rPr lang="zh-TW" altLang="en-US" sz="1800" dirty="0">
                <a:latin typeface="微軟正黑體" panose="020B0604030504040204" pitchFamily="34" charset="-120"/>
                <a:ea typeface="微軟正黑體" panose="020B0604030504040204" pitchFamily="34" charset="-120"/>
              </a:rPr>
              <a:t>其開發的實證基礎實務模式，被醫療照護產業視為基準指標。</a:t>
            </a:r>
            <a:endParaRPr lang="en-US" altLang="zh-TW" sz="1800" dirty="0">
              <a:latin typeface="微軟正黑體" panose="020B0604030504040204" pitchFamily="34" charset="-120"/>
              <a:ea typeface="微軟正黑體" panose="020B0604030504040204" pitchFamily="34" charset="-120"/>
            </a:endParaRPr>
          </a:p>
          <a:p>
            <a:pPr marL="857250" lvl="2" indent="-457200">
              <a:lnSpc>
                <a:spcPct val="135000"/>
              </a:lnSpc>
              <a:spcBef>
                <a:spcPts val="0"/>
              </a:spcBef>
              <a:buFont typeface="+mj-lt"/>
              <a:buAutoNum type="arabicParenR"/>
              <a:defRPr/>
            </a:pPr>
            <a:r>
              <a:rPr lang="zh-TW" altLang="en-US" sz="2000" dirty="0">
                <a:latin typeface="微軟正黑體" panose="020B0604030504040204" pitchFamily="34" charset="-120"/>
                <a:ea typeface="微軟正黑體" panose="020B0604030504040204" pitchFamily="34" charset="-120"/>
              </a:rPr>
              <a:t>與全球 </a:t>
            </a:r>
            <a:r>
              <a:rPr lang="en-US" altLang="zh-TW" sz="2000" dirty="0">
                <a:latin typeface="微軟正黑體" panose="020B0604030504040204" pitchFamily="34" charset="-120"/>
                <a:ea typeface="微軟正黑體" panose="020B0604030504040204" pitchFamily="34" charset="-120"/>
              </a:rPr>
              <a:t>70 </a:t>
            </a:r>
            <a:r>
              <a:rPr lang="zh-TW" altLang="en-US" sz="2000" dirty="0">
                <a:latin typeface="微軟正黑體" panose="020B0604030504040204" pitchFamily="34" charset="-120"/>
                <a:ea typeface="微軟正黑體" panose="020B0604030504040204" pitchFamily="34" charset="-120"/>
              </a:rPr>
              <a:t>多個實證照護中心合作，提供經由研究分析、評價、專家評論編輯而成，同時兼顧研究的質與量之實證實務資訊。</a:t>
            </a:r>
            <a:endParaRPr lang="en-US" altLang="zh-TW" sz="2000" dirty="0">
              <a:latin typeface="微軟正黑體" panose="020B0604030504040204" pitchFamily="34" charset="-120"/>
              <a:ea typeface="微軟正黑體" panose="020B0604030504040204" pitchFamily="34" charset="-120"/>
            </a:endParaRPr>
          </a:p>
          <a:p>
            <a:pPr marL="457200" lvl="1" indent="-457200">
              <a:lnSpc>
                <a:spcPct val="150000"/>
              </a:lnSpc>
              <a:spcBef>
                <a:spcPts val="700"/>
              </a:spcBef>
              <a:buFont typeface="+mj-lt"/>
              <a:buAutoNum type="arabicPeriod"/>
              <a:defRPr/>
            </a:pPr>
            <a:r>
              <a:rPr lang="en-US" altLang="zh-TW" dirty="0">
                <a:solidFill>
                  <a:srgbClr val="FF0000"/>
                </a:solidFill>
                <a:latin typeface="微軟正黑體" panose="020B0604030504040204" pitchFamily="34" charset="-120"/>
                <a:ea typeface="微軟正黑體" panose="020B0604030504040204" pitchFamily="34" charset="-120"/>
              </a:rPr>
              <a:t>JBI </a:t>
            </a:r>
            <a:r>
              <a:rPr lang="zh-TW" altLang="en-US" dirty="0">
                <a:solidFill>
                  <a:srgbClr val="FF0000"/>
                </a:solidFill>
                <a:latin typeface="微軟正黑體" panose="020B0604030504040204" pitchFamily="34" charset="-120"/>
                <a:ea typeface="微軟正黑體" panose="020B0604030504040204" pitchFamily="34" charset="-120"/>
              </a:rPr>
              <a:t>的資源特色</a:t>
            </a:r>
            <a:endParaRPr lang="en-US" altLang="zh-TW" dirty="0">
              <a:solidFill>
                <a:srgbClr val="FF0000"/>
              </a:solidFill>
              <a:latin typeface="微軟正黑體" panose="020B0604030504040204" pitchFamily="34" charset="-120"/>
              <a:ea typeface="微軟正黑體" panose="020B0604030504040204" pitchFamily="34" charset="-120"/>
            </a:endParaRPr>
          </a:p>
          <a:p>
            <a:pPr marL="857250" lvl="2" indent="-457200">
              <a:lnSpc>
                <a:spcPct val="135000"/>
              </a:lnSpc>
              <a:spcBef>
                <a:spcPts val="0"/>
              </a:spcBef>
              <a:buFont typeface="+mj-lt"/>
              <a:buAutoNum type="arabicParenR"/>
              <a:defRPr/>
            </a:pPr>
            <a:r>
              <a:rPr lang="en-US" altLang="zh-TW" sz="1800" dirty="0">
                <a:latin typeface="微軟正黑體" panose="020B0604030504040204" pitchFamily="34" charset="-120"/>
                <a:ea typeface="微軟正黑體" panose="020B0604030504040204" pitchFamily="34" charset="-120"/>
              </a:rPr>
              <a:t>JBI </a:t>
            </a:r>
            <a:r>
              <a:rPr lang="zh-TW" altLang="en-US" sz="1800" dirty="0">
                <a:latin typeface="微軟正黑體" panose="020B0604030504040204" pitchFamily="34" charset="-120"/>
                <a:ea typeface="微軟正黑體" panose="020B0604030504040204" pitchFamily="34" charset="-120"/>
              </a:rPr>
              <a:t>清楚的提供醫護人員可以立即運用在臨床的作法</a:t>
            </a:r>
            <a:endParaRPr lang="en-US" altLang="zh-TW" sz="1800" dirty="0">
              <a:latin typeface="微軟正黑體" panose="020B0604030504040204" pitchFamily="34" charset="-120"/>
              <a:ea typeface="微軟正黑體" panose="020B0604030504040204" pitchFamily="34" charset="-120"/>
            </a:endParaRPr>
          </a:p>
          <a:p>
            <a:pPr marL="857250" lvl="2" indent="-457200">
              <a:lnSpc>
                <a:spcPct val="135000"/>
              </a:lnSpc>
              <a:spcBef>
                <a:spcPts val="0"/>
              </a:spcBef>
              <a:buFont typeface="+mj-lt"/>
              <a:buAutoNum type="arabicParenR"/>
              <a:defRPr/>
            </a:pPr>
            <a:r>
              <a:rPr lang="zh-TW" altLang="en-US" sz="1800" dirty="0">
                <a:latin typeface="微軟正黑體" panose="020B0604030504040204" pitchFamily="34" charset="-120"/>
                <a:ea typeface="微軟正黑體" panose="020B0604030504040204" pitchFamily="34" charset="-120"/>
              </a:rPr>
              <a:t>非提供冗長的治療方式比較與研究過程。</a:t>
            </a:r>
            <a:endParaRPr lang="en-US" altLang="zh-TW" sz="1800" dirty="0">
              <a:latin typeface="微軟正黑體" panose="020B0604030504040204" pitchFamily="34" charset="-120"/>
              <a:ea typeface="微軟正黑體" panose="020B0604030504040204" pitchFamily="34" charset="-120"/>
            </a:endParaRPr>
          </a:p>
          <a:p>
            <a:pPr marL="857250" lvl="2" indent="-457200">
              <a:lnSpc>
                <a:spcPct val="135000"/>
              </a:lnSpc>
              <a:spcBef>
                <a:spcPts val="0"/>
              </a:spcBef>
              <a:buFont typeface="+mj-lt"/>
              <a:buAutoNum type="arabicParenR"/>
              <a:defRPr/>
            </a:pPr>
            <a:r>
              <a:rPr lang="zh-TW" altLang="en-US" sz="1800" dirty="0">
                <a:latin typeface="微軟正黑體" panose="020B0604030504040204" pitchFamily="34" charset="-120"/>
                <a:ea typeface="微軟正黑體" panose="020B0604030504040204" pitchFamily="34" charset="-120"/>
              </a:rPr>
              <a:t>在國際間醫療單位的使用經驗上，能確實地大大提高工作上的效率與病患安全。</a:t>
            </a:r>
            <a:endParaRPr lang="en-US" altLang="zh-TW" sz="1800" dirty="0">
              <a:latin typeface="微軟正黑體" panose="020B0604030504040204" pitchFamily="34" charset="-120"/>
              <a:ea typeface="微軟正黑體" panose="020B0604030504040204" pitchFamily="34" charset="-120"/>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116632"/>
            <a:ext cx="7069733" cy="1031652"/>
          </a:xfrm>
        </p:spPr>
        <p:txBody>
          <a:bodyPr/>
          <a:lstStyle/>
          <a:p>
            <a:r>
              <a:rPr lang="zh-CN" altLang="en-US" dirty="0"/>
              <a:t>提高醫療水準</a:t>
            </a:r>
            <a:r>
              <a:rPr lang="en-US" altLang="zh-CN" dirty="0"/>
              <a:t/>
            </a:r>
            <a:br>
              <a:rPr lang="en-US" altLang="zh-CN" dirty="0"/>
            </a:br>
            <a:r>
              <a:rPr lang="zh-CN" altLang="en-US" dirty="0"/>
              <a:t>是一個不斷迴圈反復的過程</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261320620"/>
              </p:ext>
            </p:extLst>
          </p:nvPr>
        </p:nvGraphicFramePr>
        <p:xfrm>
          <a:off x="2586905" y="1524000"/>
          <a:ext cx="8105775"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2"/>
          <p:cNvSpPr txBox="1">
            <a:spLocks/>
          </p:cNvSpPr>
          <p:nvPr/>
        </p:nvSpPr>
        <p:spPr bwMode="auto">
          <a:xfrm>
            <a:off x="107504" y="1484784"/>
            <a:ext cx="3960440" cy="4536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lvl1pPr marL="342900" indent="-342900" algn="l" defTabSz="449263" rtl="0" eaLnBrk="0" fontAlgn="base" hangingPunct="0">
              <a:spcBef>
                <a:spcPts val="700"/>
              </a:spcBef>
              <a:spcAft>
                <a:spcPct val="0"/>
              </a:spcAft>
              <a:buClr>
                <a:srgbClr val="000000"/>
              </a:buClr>
              <a:buSzPct val="100000"/>
              <a:buFont typeface="Times New Roman" panose="02020603050405020304" pitchFamily="18" charset="0"/>
              <a:buChar char="•"/>
              <a:defRPr sz="2800" b="1">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anose="02020603050405020304" pitchFamily="18" charset="0"/>
              <a:buChar char="–"/>
              <a:defRPr sz="2400">
                <a:solidFill>
                  <a:srgbClr val="000000"/>
                </a:solidFill>
                <a:latin typeface="Arial" charset="0"/>
                <a:ea typeface="+mn-ea"/>
              </a:defRPr>
            </a:lvl2pPr>
            <a:lvl3pPr marL="1143000" indent="-228600" algn="l" defTabSz="449263" rtl="0" eaLnBrk="0" fontAlgn="base" hangingPunct="0">
              <a:spcBef>
                <a:spcPts val="550"/>
              </a:spcBef>
              <a:spcAft>
                <a:spcPct val="0"/>
              </a:spcAft>
              <a:buClr>
                <a:srgbClr val="000000"/>
              </a:buClr>
              <a:buSzPct val="100000"/>
              <a:buFont typeface="Times New Roman" panose="02020603050405020304" pitchFamily="18" charset="0"/>
              <a:buChar char="•"/>
              <a:defRPr sz="2200">
                <a:solidFill>
                  <a:srgbClr val="000000"/>
                </a:solidFill>
                <a:latin typeface="Arial" charset="0"/>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charset="0"/>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charset="0"/>
                <a:ea typeface="+mn-ea"/>
              </a:defRPr>
            </a:lvl5pPr>
            <a:lvl6pPr marL="25146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6pPr>
            <a:lvl7pPr marL="29718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7pPr>
            <a:lvl8pPr marL="34290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8pPr>
            <a:lvl9pPr marL="38862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9pPr>
          </a:lstStyle>
          <a:p>
            <a:r>
              <a:rPr kumimoji="0" lang="zh-CN" altLang="en-US" sz="2000" kern="0" dirty="0">
                <a:latin typeface="微軟正黑體" panose="020B0604030504040204" pitchFamily="34" charset="-120"/>
                <a:ea typeface="微軟正黑體" panose="020B0604030504040204" pitchFamily="34" charset="-120"/>
              </a:rPr>
              <a:t>在創作總結和系統綜述時遵循循證醫學的主要原則</a:t>
            </a:r>
            <a:endParaRPr kumimoji="0" lang="en-US" sz="2000" kern="0" dirty="0">
              <a:latin typeface="微軟正黑體" panose="020B0604030504040204" pitchFamily="34" charset="-120"/>
              <a:ea typeface="微軟正黑體" panose="020B0604030504040204" pitchFamily="34" charset="-120"/>
            </a:endParaRPr>
          </a:p>
          <a:p>
            <a:pPr lvl="1"/>
            <a:r>
              <a:rPr kumimoji="0" lang="zh-CN" altLang="en-US" sz="2000" kern="0" dirty="0">
                <a:latin typeface="微軟正黑體" panose="020B0604030504040204" pitchFamily="34" charset="-120"/>
                <a:ea typeface="微軟正黑體" panose="020B0604030504040204" pitchFamily="34" charset="-120"/>
              </a:rPr>
              <a:t>鑒定其醫療主題</a:t>
            </a:r>
            <a:endParaRPr kumimoji="0" lang="en-US" sz="2000" kern="0" dirty="0">
              <a:latin typeface="微軟正黑體" panose="020B0604030504040204" pitchFamily="34" charset="-120"/>
              <a:ea typeface="微軟正黑體" panose="020B0604030504040204" pitchFamily="34" charset="-120"/>
            </a:endParaRPr>
          </a:p>
          <a:p>
            <a:pPr lvl="1"/>
            <a:r>
              <a:rPr kumimoji="0" lang="zh-CN" altLang="en-US" sz="2000" kern="0" dirty="0">
                <a:latin typeface="微軟正黑體" panose="020B0604030504040204" pitchFamily="34" charset="-120"/>
                <a:ea typeface="微軟正黑體" panose="020B0604030504040204" pitchFamily="34" charset="-120"/>
              </a:rPr>
              <a:t>按主題查找資訊</a:t>
            </a:r>
            <a:endParaRPr kumimoji="0" lang="en-US" sz="2000" kern="0" dirty="0">
              <a:latin typeface="微軟正黑體" panose="020B0604030504040204" pitchFamily="34" charset="-120"/>
              <a:ea typeface="微軟正黑體" panose="020B0604030504040204" pitchFamily="34" charset="-120"/>
            </a:endParaRPr>
          </a:p>
          <a:p>
            <a:pPr lvl="1"/>
            <a:r>
              <a:rPr kumimoji="0" lang="zh-CN" altLang="en-US" sz="2000" kern="0" dirty="0">
                <a:latin typeface="微軟正黑體" panose="020B0604030504040204" pitchFamily="34" charset="-120"/>
                <a:ea typeface="微軟正黑體" panose="020B0604030504040204" pitchFamily="34" charset="-120"/>
              </a:rPr>
              <a:t>進行批判性的評價</a:t>
            </a:r>
            <a:endParaRPr kumimoji="0" lang="en-US" altLang="zh-CN" sz="2000" kern="0" dirty="0">
              <a:latin typeface="微軟正黑體" panose="020B0604030504040204" pitchFamily="34" charset="-120"/>
              <a:ea typeface="微軟正黑體" panose="020B0604030504040204" pitchFamily="34" charset="-120"/>
            </a:endParaRPr>
          </a:p>
          <a:p>
            <a:pPr lvl="1"/>
            <a:r>
              <a:rPr kumimoji="0" lang="zh-CN" altLang="en-US" sz="2000" kern="0" dirty="0">
                <a:latin typeface="微軟正黑體" panose="020B0604030504040204" pitchFamily="34" charset="-120"/>
                <a:ea typeface="微軟正黑體" panose="020B0604030504040204" pitchFamily="34" charset="-120"/>
              </a:rPr>
              <a:t>析取主題並進行綜合</a:t>
            </a:r>
            <a:endParaRPr kumimoji="0" lang="en-US" altLang="zh-CN" sz="2000" kern="0" dirty="0">
              <a:latin typeface="微軟正黑體" panose="020B0604030504040204" pitchFamily="34" charset="-120"/>
              <a:ea typeface="微軟正黑體" panose="020B0604030504040204" pitchFamily="34" charset="-120"/>
            </a:endParaRPr>
          </a:p>
          <a:p>
            <a:pPr lvl="1"/>
            <a:endParaRPr kumimoji="0" lang="en-US" sz="800" kern="0" dirty="0">
              <a:latin typeface="微軟正黑體" panose="020B0604030504040204" pitchFamily="34" charset="-120"/>
              <a:ea typeface="微軟正黑體" panose="020B0604030504040204" pitchFamily="34" charset="-120"/>
            </a:endParaRPr>
          </a:p>
          <a:p>
            <a:r>
              <a:rPr kumimoji="0" lang="zh-CN" altLang="en-US" sz="2000" kern="0" dirty="0">
                <a:latin typeface="微軟正黑體" panose="020B0604030504040204" pitchFamily="34" charset="-120"/>
                <a:ea typeface="微軟正黑體" panose="020B0604030504040204" pitchFamily="34" charset="-120"/>
              </a:rPr>
              <a:t>資料不僅僅要求高品質，還需要有易用性</a:t>
            </a:r>
            <a:r>
              <a:rPr kumimoji="0" lang="en-US" sz="2000" kern="0" dirty="0">
                <a:latin typeface="微軟正黑體" panose="020B0604030504040204" pitchFamily="34" charset="-120"/>
                <a:ea typeface="微軟正黑體" panose="020B0604030504040204" pitchFamily="34" charset="-120"/>
              </a:rPr>
              <a:t>…</a:t>
            </a:r>
          </a:p>
          <a:p>
            <a:pPr lvl="1"/>
            <a:r>
              <a:rPr kumimoji="0" lang="zh-CN" altLang="en-US" sz="2000" kern="1200" dirty="0">
                <a:solidFill>
                  <a:schemeClr val="tx1"/>
                </a:solidFill>
                <a:latin typeface="微軟正黑體" panose="020B0604030504040204" pitchFamily="34" charset="-120"/>
                <a:ea typeface="微軟正黑體" panose="020B0604030504040204" pitchFamily="34" charset="-120"/>
              </a:rPr>
              <a:t>以及可行性，準確性</a:t>
            </a:r>
            <a:endParaRPr kumimoji="0" lang="en-US" altLang="zh-CN" sz="2000" kern="1200" dirty="0">
              <a:solidFill>
                <a:schemeClr val="tx1"/>
              </a:solidFill>
              <a:latin typeface="微軟正黑體" panose="020B0604030504040204" pitchFamily="34" charset="-120"/>
              <a:ea typeface="微軟正黑體" panose="020B0604030504040204" pitchFamily="34" charset="-120"/>
            </a:endParaRPr>
          </a:p>
          <a:p>
            <a:pPr lvl="1"/>
            <a:r>
              <a:rPr kumimoji="0" lang="zh-CN" altLang="en-US" sz="2000" kern="1200" dirty="0">
                <a:solidFill>
                  <a:schemeClr val="tx1"/>
                </a:solidFill>
                <a:latin typeface="微軟正黑體" panose="020B0604030504040204" pitchFamily="34" charset="-120"/>
                <a:ea typeface="微軟正黑體" panose="020B0604030504040204" pitchFamily="34" charset="-120"/>
              </a:rPr>
              <a:t>對一個特定的人群、文化和環境具有現實意義</a:t>
            </a:r>
            <a:endParaRPr kumimoji="0" lang="en-US" sz="2000" kern="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1043058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2800" dirty="0"/>
              <a:t>           </a:t>
            </a:r>
            <a:r>
              <a:rPr lang="en-US" altLang="zh-TW" sz="2800" dirty="0"/>
              <a:t>JBI </a:t>
            </a:r>
            <a:r>
              <a:rPr lang="zh-TW" altLang="zh-TW" sz="2800" dirty="0"/>
              <a:t>實證護理資料庫</a:t>
            </a:r>
            <a:r>
              <a:rPr lang="zh-TW" altLang="en-US" sz="2800" dirty="0"/>
              <a:t>客製化連結</a:t>
            </a:r>
          </a:p>
        </p:txBody>
      </p:sp>
      <p:sp>
        <p:nvSpPr>
          <p:cNvPr id="3" name="內容版面配置區 2"/>
          <p:cNvSpPr>
            <a:spLocks noGrp="1"/>
          </p:cNvSpPr>
          <p:nvPr>
            <p:ph idx="1"/>
          </p:nvPr>
        </p:nvSpPr>
        <p:spPr/>
        <p:txBody>
          <a:bodyPr/>
          <a:lstStyle/>
          <a:p>
            <a:pPr algn="ctr"/>
            <a:endParaRPr lang="en-US" altLang="zh-TW" dirty="0"/>
          </a:p>
          <a:p>
            <a:pPr lvl="0" algn="ctr"/>
            <a:endParaRPr lang="en-US" altLang="zh-TW" dirty="0"/>
          </a:p>
          <a:p>
            <a:pPr lvl="0" algn="ctr"/>
            <a:r>
              <a:rPr lang="en-US" altLang="zh-TW" dirty="0"/>
              <a:t>JBI </a:t>
            </a:r>
            <a:r>
              <a:rPr lang="zh-TW" altLang="zh-TW" dirty="0"/>
              <a:t>實證護理資料庫</a:t>
            </a:r>
            <a:r>
              <a:rPr lang="zh-TW" altLang="en-US" dirty="0"/>
              <a:t>客製化連結</a:t>
            </a:r>
            <a:r>
              <a:rPr lang="zh-TW" altLang="zh-TW" dirty="0"/>
              <a:t>：</a:t>
            </a:r>
          </a:p>
          <a:p>
            <a:pPr algn="ctr"/>
            <a:endParaRPr lang="en-US" altLang="zh-TW" dirty="0"/>
          </a:p>
          <a:p>
            <a:pPr algn="ctr"/>
            <a:r>
              <a:rPr lang="en-US" altLang="zh-TW" dirty="0"/>
              <a:t>http://access.ovid.com/demo/jbi/lp/zh-t.htm</a:t>
            </a:r>
            <a:endParaRPr lang="zh-TW"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254000"/>
            <a:ext cx="7069733" cy="714375"/>
          </a:xfrm>
        </p:spPr>
        <p:txBody>
          <a:bodyPr/>
          <a:lstStyle/>
          <a:p>
            <a:r>
              <a:rPr lang="en-US" sz="3600" dirty="0">
                <a:effectLst>
                  <a:outerShdw blurRad="38100" dist="38100" dir="2700000" algn="tl">
                    <a:srgbClr val="000000">
                      <a:alpha val="43137"/>
                    </a:srgbClr>
                  </a:outerShdw>
                </a:effectLst>
              </a:rPr>
              <a:t>JBI EBP Databases</a:t>
            </a:r>
            <a:endParaRPr lang="en-AU" sz="3600" dirty="0">
              <a:effectLst>
                <a:outerShdw blurRad="38100" dist="38100" dir="2700000" algn="tl">
                  <a:srgbClr val="000000">
                    <a:alpha val="43137"/>
                  </a:srgbClr>
                </a:outerShdw>
              </a:effectLst>
            </a:endParaRPr>
          </a:p>
        </p:txBody>
      </p:sp>
      <p:graphicFrame>
        <p:nvGraphicFramePr>
          <p:cNvPr id="3" name="資料庫圖表 2"/>
          <p:cNvGraphicFramePr/>
          <p:nvPr>
            <p:extLst>
              <p:ext uri="{D42A27DB-BD31-4B8C-83A1-F6EECF244321}">
                <p14:modId xmlns:p14="http://schemas.microsoft.com/office/powerpoint/2010/main" xmlns="" val="2529854525"/>
              </p:ext>
            </p:extLst>
          </p:nvPr>
        </p:nvGraphicFramePr>
        <p:xfrm>
          <a:off x="1115616" y="1628800"/>
          <a:ext cx="6624736" cy="4208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753264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p:cNvSpPr>
          <p:nvPr/>
        </p:nvSpPr>
        <p:spPr bwMode="auto">
          <a:xfrm>
            <a:off x="1259632" y="1340768"/>
            <a:ext cx="7416105" cy="288032"/>
          </a:xfrm>
          <a:prstGeom prst="rect">
            <a:avLst/>
          </a:prstGeom>
          <a:noFill/>
          <a:ln>
            <a:noFill/>
          </a:ln>
          <a:extLst/>
        </p:spPr>
        <p:txBody>
          <a:bodyPr lIns="90000" tIns="46800" rIns="90000" bIns="46800"/>
          <a:lstStyle>
            <a:lvl1pPr marL="342900" indent="-342900" algn="l" defTabSz="449263" rtl="0" eaLnBrk="0" fontAlgn="base" hangingPunct="0">
              <a:spcBef>
                <a:spcPts val="700"/>
              </a:spcBef>
              <a:spcAft>
                <a:spcPct val="0"/>
              </a:spcAft>
              <a:buClr>
                <a:srgbClr val="000000"/>
              </a:buClr>
              <a:buSzPct val="100000"/>
              <a:buFont typeface="Times New Roman" pitchFamily="18" charset="0"/>
              <a:buChar char="•"/>
              <a:defRPr sz="2800" b="1">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buChar char="–"/>
              <a:defRPr sz="2400">
                <a:solidFill>
                  <a:srgbClr val="000000"/>
                </a:solidFill>
                <a:latin typeface="Arial" charset="0"/>
                <a:ea typeface="+mn-ea"/>
              </a:defRPr>
            </a:lvl2pPr>
            <a:lvl3pPr marL="1143000" indent="-228600" algn="l" defTabSz="449263" rtl="0" eaLnBrk="0" fontAlgn="base" hangingPunct="0">
              <a:spcBef>
                <a:spcPts val="550"/>
              </a:spcBef>
              <a:spcAft>
                <a:spcPct val="0"/>
              </a:spcAft>
              <a:buClr>
                <a:srgbClr val="000000"/>
              </a:buClr>
              <a:buSzPct val="100000"/>
              <a:buFont typeface="Times New Roman" pitchFamily="18" charset="0"/>
              <a:buChar char="•"/>
              <a:defRPr sz="2200">
                <a:solidFill>
                  <a:srgbClr val="000000"/>
                </a:solidFill>
                <a:latin typeface="Arial" charset="0"/>
                <a:ea typeface="+mn-ea"/>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defRPr>
            </a:lvl5pPr>
            <a:lvl6pPr marL="25146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6pPr>
            <a:lvl7pPr marL="29718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7pPr>
            <a:lvl8pPr marL="34290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8pPr>
            <a:lvl9pPr marL="38862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9pPr>
          </a:lstStyle>
          <a:p>
            <a:pPr marL="0" indent="0">
              <a:buFont typeface="Times New Roman" pitchFamily="18" charset="0"/>
              <a:buNone/>
              <a:defRPr/>
            </a:pPr>
            <a:r>
              <a:rPr kumimoji="0" lang="zh-TW" altLang="en-US" sz="2400" kern="0" dirty="0">
                <a:solidFill>
                  <a:srgbClr val="FF0000"/>
                </a:solidFill>
                <a:effectLst>
                  <a:outerShdw blurRad="38100" dist="38100" dir="2700000" algn="tl">
                    <a:srgbClr val="000000">
                      <a:alpha val="43137"/>
                    </a:srgbClr>
                  </a:outerShdw>
                </a:effectLst>
              </a:rPr>
              <a:t>七大類實證文獻類型</a:t>
            </a:r>
            <a:r>
              <a:rPr lang="zh-TW" altLang="en-US" sz="2400" b="0" dirty="0">
                <a:solidFill>
                  <a:srgbClr val="FF0000"/>
                </a:solidFill>
                <a:effectLst>
                  <a:outerShdw blurRad="38100" dist="38100" dir="2700000" algn="tl">
                    <a:srgbClr val="000000">
                      <a:alpha val="43137"/>
                    </a:srgbClr>
                  </a:outerShdw>
                </a:effectLst>
              </a:rPr>
              <a:t>， </a:t>
            </a:r>
            <a:r>
              <a:rPr lang="zh-TW" altLang="en-US" sz="2400" dirty="0">
                <a:solidFill>
                  <a:srgbClr val="FF0000"/>
                </a:solidFill>
                <a:effectLst>
                  <a:outerShdw blurRad="38100" dist="38100" dir="2700000" algn="tl">
                    <a:srgbClr val="000000">
                      <a:alpha val="43137"/>
                    </a:srgbClr>
                  </a:outerShdw>
                </a:effectLst>
              </a:rPr>
              <a:t>超過 </a:t>
            </a:r>
            <a:r>
              <a:rPr kumimoji="0" lang="en-US" sz="2400" kern="0" dirty="0">
                <a:solidFill>
                  <a:srgbClr val="FF0000"/>
                </a:solidFill>
                <a:effectLst>
                  <a:outerShdw blurRad="38100" dist="38100" dir="2700000" algn="tl">
                    <a:srgbClr val="000000">
                      <a:alpha val="43137"/>
                    </a:srgbClr>
                  </a:outerShdw>
                </a:effectLst>
              </a:rPr>
              <a:t>3,000 </a:t>
            </a:r>
            <a:r>
              <a:rPr kumimoji="0" lang="zh-TW" altLang="en-US" sz="2400" kern="0" dirty="0">
                <a:solidFill>
                  <a:srgbClr val="FF0000"/>
                </a:solidFill>
                <a:effectLst>
                  <a:outerShdw blurRad="38100" dist="38100" dir="2700000" algn="tl">
                    <a:srgbClr val="000000">
                      <a:alpha val="43137"/>
                    </a:srgbClr>
                  </a:outerShdw>
                </a:effectLst>
              </a:rPr>
              <a:t>多筆文獻資料</a:t>
            </a:r>
            <a:r>
              <a:rPr kumimoji="0" lang="en-US" sz="2400" kern="0" dirty="0"/>
              <a:t/>
            </a:r>
            <a:br>
              <a:rPr kumimoji="0" lang="en-US" sz="2400" kern="0" dirty="0"/>
            </a:br>
            <a:endParaRPr kumimoji="0" lang="en-US" sz="2400" kern="0" dirty="0"/>
          </a:p>
        </p:txBody>
      </p:sp>
      <p:sp>
        <p:nvSpPr>
          <p:cNvPr id="7" name="標題 1"/>
          <p:cNvSpPr>
            <a:spLocks noGrp="1"/>
          </p:cNvSpPr>
          <p:nvPr>
            <p:ph type="title"/>
          </p:nvPr>
        </p:nvSpPr>
        <p:spPr>
          <a:xfrm>
            <a:off x="1619672" y="260648"/>
            <a:ext cx="5616624" cy="714375"/>
          </a:xfrm>
        </p:spPr>
        <p:txBody>
          <a:bodyPr/>
          <a:lstStyle/>
          <a:p>
            <a:r>
              <a:rPr lang="en-US" altLang="zh-TW" sz="2600" dirty="0"/>
              <a:t>JBI Databases – 7</a:t>
            </a:r>
            <a:r>
              <a:rPr lang="zh-TW" altLang="en-US" sz="2600" dirty="0"/>
              <a:t>大類文獻類型</a:t>
            </a:r>
          </a:p>
        </p:txBody>
      </p:sp>
      <p:graphicFrame>
        <p:nvGraphicFramePr>
          <p:cNvPr id="3" name="資料庫圖表 2"/>
          <p:cNvGraphicFramePr/>
          <p:nvPr>
            <p:extLst>
              <p:ext uri="{D42A27DB-BD31-4B8C-83A1-F6EECF244321}">
                <p14:modId xmlns:p14="http://schemas.microsoft.com/office/powerpoint/2010/main" xmlns="" val="4033114643"/>
              </p:ext>
            </p:extLst>
          </p:nvPr>
        </p:nvGraphicFramePr>
        <p:xfrm>
          <a:off x="611560" y="1685032"/>
          <a:ext cx="7848872" cy="5272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11800103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p:cNvSpPr>
            <a:spLocks noGrp="1"/>
          </p:cNvSpPr>
          <p:nvPr>
            <p:ph type="title"/>
          </p:nvPr>
        </p:nvSpPr>
        <p:spPr>
          <a:xfrm>
            <a:off x="1619672" y="260648"/>
            <a:ext cx="5904656" cy="714375"/>
          </a:xfrm>
        </p:spPr>
        <p:txBody>
          <a:bodyPr/>
          <a:lstStyle/>
          <a:p>
            <a:pPr lvl="0"/>
            <a:r>
              <a:rPr lang="en-US" altLang="zh-TW" sz="2400" dirty="0">
                <a:effectLst>
                  <a:outerShdw blurRad="38100" dist="38100" dir="2700000" algn="tl">
                    <a:srgbClr val="000000">
                      <a:alpha val="43137"/>
                    </a:srgbClr>
                  </a:outerShdw>
                </a:effectLst>
              </a:rPr>
              <a:t>JBI </a:t>
            </a:r>
            <a:r>
              <a:rPr lang="zh-TW" altLang="en-US" sz="2400" dirty="0">
                <a:effectLst>
                  <a:outerShdw blurRad="38100" dist="38100" dir="2700000" algn="tl">
                    <a:srgbClr val="000000">
                      <a:alpha val="43137"/>
                    </a:srgbClr>
                  </a:outerShdw>
                </a:effectLst>
              </a:rPr>
              <a:t>文獻類型</a:t>
            </a:r>
            <a:r>
              <a:rPr lang="en-US" altLang="zh-TW" sz="2400" dirty="0">
                <a:effectLst>
                  <a:outerShdw blurRad="38100" dist="38100" dir="2700000" algn="tl">
                    <a:srgbClr val="000000">
                      <a:alpha val="43137"/>
                    </a:srgbClr>
                  </a:outerShdw>
                </a:effectLst>
              </a:rPr>
              <a:t> – </a:t>
            </a:r>
            <a:br>
              <a:rPr lang="en-US" altLang="zh-TW" sz="2400" dirty="0">
                <a:effectLst>
                  <a:outerShdw blurRad="38100" dist="38100" dir="2700000" algn="tl">
                    <a:srgbClr val="000000">
                      <a:alpha val="43137"/>
                    </a:srgbClr>
                  </a:outerShdw>
                </a:effectLst>
              </a:rPr>
            </a:br>
            <a:r>
              <a:rPr lang="en-US" altLang="zh-TW" sz="2400" dirty="0">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Evidence Summaries</a:t>
            </a:r>
            <a:endParaRPr lang="zh-TW" altLang="en-US" sz="2400" dirty="0">
              <a:effectLst>
                <a:outerShdw blurRad="38100" dist="38100" dir="2700000" algn="tl">
                  <a:srgbClr val="000000">
                    <a:alpha val="43137"/>
                  </a:srgbClr>
                </a:outerShdw>
              </a:effectLst>
            </a:endParaRPr>
          </a:p>
        </p:txBody>
      </p:sp>
      <p:graphicFrame>
        <p:nvGraphicFramePr>
          <p:cNvPr id="3" name="資料庫圖表 2"/>
          <p:cNvGraphicFramePr/>
          <p:nvPr>
            <p:extLst>
              <p:ext uri="{D42A27DB-BD31-4B8C-83A1-F6EECF244321}">
                <p14:modId xmlns:p14="http://schemas.microsoft.com/office/powerpoint/2010/main" xmlns="" val="3738586410"/>
              </p:ext>
            </p:extLst>
          </p:nvPr>
        </p:nvGraphicFramePr>
        <p:xfrm>
          <a:off x="251520" y="1585252"/>
          <a:ext cx="8352928" cy="5272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207425665"/>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p:cNvGraphicFramePr/>
          <p:nvPr>
            <p:extLst>
              <p:ext uri="{D42A27DB-BD31-4B8C-83A1-F6EECF244321}">
                <p14:modId xmlns:p14="http://schemas.microsoft.com/office/powerpoint/2010/main" xmlns="" val="4099625043"/>
              </p:ext>
            </p:extLst>
          </p:nvPr>
        </p:nvGraphicFramePr>
        <p:xfrm>
          <a:off x="251520" y="1340768"/>
          <a:ext cx="8352928" cy="5516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1"/>
          <p:cNvSpPr txBox="1">
            <a:spLocks/>
          </p:cNvSpPr>
          <p:nvPr/>
        </p:nvSpPr>
        <p:spPr bwMode="auto">
          <a:xfrm>
            <a:off x="1619672" y="260648"/>
            <a:ext cx="5904656" cy="71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lvl1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2pPr>
            <a:lvl3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3pPr>
            <a:lvl4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4pPr>
            <a:lvl5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5pPr>
            <a:lvl6pPr marL="25146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6pPr>
            <a:lvl7pPr marL="29718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7pPr>
            <a:lvl8pPr marL="34290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8pPr>
            <a:lvl9pPr marL="38862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9pPr>
          </a:lstStyle>
          <a:p>
            <a:pPr lvl="0">
              <a:lnSpc>
                <a:spcPct val="100000"/>
              </a:lnSpc>
              <a:spcAft>
                <a:spcPts val="0"/>
              </a:spcAft>
            </a:pPr>
            <a:r>
              <a:rPr kumimoji="0" lang="en-US" altLang="zh-TW" sz="2400" kern="0" dirty="0">
                <a:effectLst>
                  <a:outerShdw blurRad="38100" dist="38100" dir="2700000" algn="tl">
                    <a:srgbClr val="000000">
                      <a:alpha val="43137"/>
                    </a:srgbClr>
                  </a:outerShdw>
                </a:effectLst>
              </a:rPr>
              <a:t>JBI </a:t>
            </a:r>
            <a:r>
              <a:rPr kumimoji="0" lang="zh-TW" altLang="en-US" sz="2400" kern="0" dirty="0">
                <a:effectLst>
                  <a:outerShdw blurRad="38100" dist="38100" dir="2700000" algn="tl">
                    <a:srgbClr val="000000">
                      <a:alpha val="43137"/>
                    </a:srgbClr>
                  </a:outerShdw>
                </a:effectLst>
              </a:rPr>
              <a:t>文獻類型</a:t>
            </a:r>
            <a:r>
              <a:rPr kumimoji="0" lang="en-US" altLang="zh-TW" sz="2400" kern="0" dirty="0">
                <a:effectLst>
                  <a:outerShdw blurRad="38100" dist="38100" dir="2700000" algn="tl">
                    <a:srgbClr val="000000">
                      <a:alpha val="43137"/>
                    </a:srgbClr>
                  </a:outerShdw>
                </a:effectLst>
              </a:rPr>
              <a:t> – </a:t>
            </a:r>
            <a:br>
              <a:rPr kumimoji="0" lang="en-US" altLang="zh-TW" sz="2400" kern="0" dirty="0">
                <a:effectLst>
                  <a:outerShdw blurRad="38100" dist="38100" dir="2700000" algn="tl">
                    <a:srgbClr val="000000">
                      <a:alpha val="43137"/>
                    </a:srgbClr>
                  </a:outerShdw>
                </a:effectLst>
              </a:rPr>
            </a:br>
            <a:r>
              <a:rPr lang="en-GB" altLang="zh-TW" sz="2400" dirty="0">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Evidence-Based Recommended Practices</a:t>
            </a:r>
            <a:r>
              <a:rPr lang="zh-TW" altLang="en-US" sz="2400" dirty="0">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 </a:t>
            </a:r>
            <a:endParaRPr lang="en-US" altLang="zh-TW" sz="2400" dirty="0">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xmlns="" val="3121714866"/>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p:cNvGraphicFramePr/>
          <p:nvPr>
            <p:extLst>
              <p:ext uri="{D42A27DB-BD31-4B8C-83A1-F6EECF244321}">
                <p14:modId xmlns:p14="http://schemas.microsoft.com/office/powerpoint/2010/main" xmlns="" val="3566683148"/>
              </p:ext>
            </p:extLst>
          </p:nvPr>
        </p:nvGraphicFramePr>
        <p:xfrm>
          <a:off x="251520" y="1340768"/>
          <a:ext cx="8352928" cy="5516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1"/>
          <p:cNvSpPr>
            <a:spLocks noGrp="1"/>
          </p:cNvSpPr>
          <p:nvPr>
            <p:ph type="title"/>
          </p:nvPr>
        </p:nvSpPr>
        <p:spPr>
          <a:xfrm>
            <a:off x="1547664" y="404664"/>
            <a:ext cx="5904656" cy="714375"/>
          </a:xfrm>
        </p:spPr>
        <p:txBody>
          <a:bodyPr/>
          <a:lstStyle/>
          <a:p>
            <a:r>
              <a:rPr lang="en-US" altLang="zh-TW" sz="2400" dirty="0">
                <a:effectLst>
                  <a:outerShdw blurRad="38100" dist="38100" dir="2700000" algn="tl">
                    <a:srgbClr val="000000">
                      <a:alpha val="43137"/>
                    </a:srgbClr>
                  </a:outerShdw>
                </a:effectLst>
              </a:rPr>
              <a:t>JBI </a:t>
            </a:r>
            <a:r>
              <a:rPr lang="zh-TW" altLang="en-US" sz="2400" dirty="0">
                <a:effectLst>
                  <a:outerShdw blurRad="38100" dist="38100" dir="2700000" algn="tl">
                    <a:srgbClr val="000000">
                      <a:alpha val="43137"/>
                    </a:srgbClr>
                  </a:outerShdw>
                </a:effectLst>
              </a:rPr>
              <a:t>文獻類型</a:t>
            </a:r>
            <a:r>
              <a:rPr lang="en-US" altLang="zh-TW" sz="2400" dirty="0">
                <a:effectLst>
                  <a:outerShdw blurRad="38100" dist="38100" dir="2700000" algn="tl">
                    <a:srgbClr val="000000">
                      <a:alpha val="43137"/>
                    </a:srgbClr>
                  </a:outerShdw>
                </a:effectLst>
              </a:rPr>
              <a:t> – </a:t>
            </a:r>
            <a:br>
              <a:rPr lang="en-US" altLang="zh-TW" sz="2400" dirty="0">
                <a:effectLst>
                  <a:outerShdw blurRad="38100" dist="38100" dir="2700000" algn="tl">
                    <a:srgbClr val="000000">
                      <a:alpha val="43137"/>
                    </a:srgbClr>
                  </a:outerShdw>
                </a:effectLst>
              </a:rPr>
            </a:br>
            <a:r>
              <a:rPr lang="en-GB" altLang="zh-TW" sz="2400" dirty="0">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Best Practice Information Sheet</a:t>
            </a:r>
            <a:endParaRPr lang="zh-TW" alt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19078448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p:cNvGraphicFramePr/>
          <p:nvPr>
            <p:extLst>
              <p:ext uri="{D42A27DB-BD31-4B8C-83A1-F6EECF244321}">
                <p14:modId xmlns:p14="http://schemas.microsoft.com/office/powerpoint/2010/main" xmlns="" val="3542268282"/>
              </p:ext>
            </p:extLst>
          </p:nvPr>
        </p:nvGraphicFramePr>
        <p:xfrm>
          <a:off x="251520" y="1340768"/>
          <a:ext cx="8352928" cy="5516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1"/>
          <p:cNvSpPr>
            <a:spLocks noGrp="1"/>
          </p:cNvSpPr>
          <p:nvPr>
            <p:ph type="title"/>
          </p:nvPr>
        </p:nvSpPr>
        <p:spPr>
          <a:xfrm>
            <a:off x="1547664" y="332656"/>
            <a:ext cx="5904656" cy="714375"/>
          </a:xfrm>
        </p:spPr>
        <p:txBody>
          <a:bodyPr/>
          <a:lstStyle/>
          <a:p>
            <a:r>
              <a:rPr lang="en-US" altLang="zh-TW" sz="2400" dirty="0">
                <a:effectLst>
                  <a:outerShdw blurRad="38100" dist="38100" dir="2700000" algn="tl">
                    <a:srgbClr val="000000">
                      <a:alpha val="43137"/>
                    </a:srgbClr>
                  </a:outerShdw>
                </a:effectLst>
              </a:rPr>
              <a:t>JBI </a:t>
            </a:r>
            <a:r>
              <a:rPr lang="zh-TW" altLang="en-US" sz="2400" dirty="0">
                <a:effectLst>
                  <a:outerShdw blurRad="38100" dist="38100" dir="2700000" algn="tl">
                    <a:srgbClr val="000000">
                      <a:alpha val="43137"/>
                    </a:srgbClr>
                  </a:outerShdw>
                </a:effectLst>
              </a:rPr>
              <a:t>文獻類型</a:t>
            </a:r>
            <a:r>
              <a:rPr lang="en-US" altLang="zh-TW" sz="2400" dirty="0">
                <a:effectLst>
                  <a:outerShdw blurRad="38100" dist="38100" dir="2700000" algn="tl">
                    <a:srgbClr val="000000">
                      <a:alpha val="43137"/>
                    </a:srgbClr>
                  </a:outerShdw>
                </a:effectLst>
              </a:rPr>
              <a:t> – </a:t>
            </a:r>
            <a:br>
              <a:rPr lang="en-US" altLang="zh-TW" sz="2400" dirty="0">
                <a:effectLst>
                  <a:outerShdw blurRad="38100" dist="38100" dir="2700000" algn="tl">
                    <a:srgbClr val="000000">
                      <a:alpha val="43137"/>
                    </a:srgbClr>
                  </a:outerShdw>
                </a:effectLst>
              </a:rPr>
            </a:br>
            <a:r>
              <a:rPr lang="en-GB" altLang="zh-TW" sz="2400" dirty="0">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Consumer Information Sheets</a:t>
            </a:r>
            <a:endParaRPr lang="zh-TW" alt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1194096"/>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p:cNvGraphicFramePr/>
          <p:nvPr>
            <p:extLst>
              <p:ext uri="{D42A27DB-BD31-4B8C-83A1-F6EECF244321}">
                <p14:modId xmlns:p14="http://schemas.microsoft.com/office/powerpoint/2010/main" xmlns="" val="579632573"/>
              </p:ext>
            </p:extLst>
          </p:nvPr>
        </p:nvGraphicFramePr>
        <p:xfrm>
          <a:off x="251520" y="1340768"/>
          <a:ext cx="8352928" cy="5516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1"/>
          <p:cNvSpPr>
            <a:spLocks noGrp="1"/>
          </p:cNvSpPr>
          <p:nvPr>
            <p:ph type="title"/>
          </p:nvPr>
        </p:nvSpPr>
        <p:spPr>
          <a:xfrm>
            <a:off x="1619672" y="260648"/>
            <a:ext cx="5904656" cy="714375"/>
          </a:xfrm>
        </p:spPr>
        <p:txBody>
          <a:bodyPr/>
          <a:lstStyle/>
          <a:p>
            <a:r>
              <a:rPr lang="en-US" altLang="zh-TW" sz="2400" dirty="0">
                <a:effectLst>
                  <a:outerShdw blurRad="38100" dist="38100" dir="2700000" algn="tl">
                    <a:srgbClr val="000000">
                      <a:alpha val="43137"/>
                    </a:srgbClr>
                  </a:outerShdw>
                </a:effectLst>
              </a:rPr>
              <a:t>JBI </a:t>
            </a:r>
            <a:r>
              <a:rPr lang="zh-TW" altLang="en-US" sz="2400" dirty="0">
                <a:effectLst>
                  <a:outerShdw blurRad="38100" dist="38100" dir="2700000" algn="tl">
                    <a:srgbClr val="000000">
                      <a:alpha val="43137"/>
                    </a:srgbClr>
                  </a:outerShdw>
                </a:effectLst>
              </a:rPr>
              <a:t>文獻類型</a:t>
            </a:r>
            <a:r>
              <a:rPr lang="en-US" altLang="zh-TW" sz="2400" dirty="0">
                <a:effectLst>
                  <a:outerShdw blurRad="38100" dist="38100" dir="2700000" algn="tl">
                    <a:srgbClr val="000000">
                      <a:alpha val="43137"/>
                    </a:srgbClr>
                  </a:outerShdw>
                </a:effectLst>
              </a:rPr>
              <a:t> – </a:t>
            </a:r>
            <a:br>
              <a:rPr lang="en-US" altLang="zh-TW" sz="2400" dirty="0">
                <a:effectLst>
                  <a:outerShdw blurRad="38100" dist="38100" dir="2700000" algn="tl">
                    <a:srgbClr val="000000">
                      <a:alpha val="43137"/>
                    </a:srgbClr>
                  </a:outerShdw>
                </a:effectLst>
              </a:rPr>
            </a:br>
            <a:r>
              <a:rPr lang="en-GB" altLang="zh-TW" sz="2400" dirty="0">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Systematic Review </a:t>
            </a:r>
            <a:r>
              <a:rPr lang="en-US" altLang="zh-TW" sz="2400" dirty="0">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a:t>
            </a:r>
            <a:r>
              <a:rPr lang="zh-TW" altLang="en-US" sz="2400" dirty="0">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 </a:t>
            </a:r>
            <a:r>
              <a:rPr lang="en-GB" altLang="zh-TW" sz="2400" dirty="0">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Protocols </a:t>
            </a:r>
            <a:endParaRPr lang="zh-TW" alt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926092864"/>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a:xfrm>
            <a:off x="1691680" y="404664"/>
            <a:ext cx="5400005" cy="714375"/>
          </a:xfrm>
        </p:spPr>
        <p:txBody>
          <a:bodyPr/>
          <a:lstStyle/>
          <a:p>
            <a:r>
              <a:rPr lang="en-US" altLang="zh-TW" sz="2800" dirty="0"/>
              <a:t>JBI Databases – 16</a:t>
            </a:r>
            <a:r>
              <a:rPr lang="zh-TW" altLang="en-US" sz="2800" dirty="0"/>
              <a:t>主題</a:t>
            </a:r>
          </a:p>
        </p:txBody>
      </p:sp>
      <p:graphicFrame>
        <p:nvGraphicFramePr>
          <p:cNvPr id="5" name="表格 4"/>
          <p:cNvGraphicFramePr>
            <a:graphicFrameLocks noGrp="1"/>
          </p:cNvGraphicFramePr>
          <p:nvPr>
            <p:extLst>
              <p:ext uri="{D42A27DB-BD31-4B8C-83A1-F6EECF244321}">
                <p14:modId xmlns:p14="http://schemas.microsoft.com/office/powerpoint/2010/main" xmlns="" val="3421014126"/>
              </p:ext>
            </p:extLst>
          </p:nvPr>
        </p:nvGraphicFramePr>
        <p:xfrm>
          <a:off x="395536" y="1196752"/>
          <a:ext cx="8280920" cy="4752528"/>
        </p:xfrm>
        <a:graphic>
          <a:graphicData uri="http://schemas.openxmlformats.org/drawingml/2006/table">
            <a:tbl>
              <a:tblPr firstRow="1" firstCol="1" bandRow="1"/>
              <a:tblGrid>
                <a:gridCol w="3940998">
                  <a:extLst>
                    <a:ext uri="{9D8B030D-6E8A-4147-A177-3AD203B41FA5}">
                      <a16:colId xmlns:a16="http://schemas.microsoft.com/office/drawing/2014/main" xmlns="" val="20000"/>
                    </a:ext>
                  </a:extLst>
                </a:gridCol>
                <a:gridCol w="4339922">
                  <a:extLst>
                    <a:ext uri="{9D8B030D-6E8A-4147-A177-3AD203B41FA5}">
                      <a16:colId xmlns:a16="http://schemas.microsoft.com/office/drawing/2014/main" xmlns="" val="20001"/>
                    </a:ext>
                  </a:extLst>
                </a:gridCol>
              </a:tblGrid>
              <a:tr h="513037">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Aged Care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老年保健</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9050" cap="flat" cmpd="sng" algn="ctr">
                      <a:solidFill>
                        <a:srgbClr val="A8D08D"/>
                      </a:solidFill>
                      <a:prstDash val="solid"/>
                      <a:round/>
                      <a:headEnd type="none" w="med" len="med"/>
                      <a:tailEnd type="none" w="med" len="med"/>
                    </a:lnB>
                  </a:tcPr>
                </a:tc>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Burns Care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燒燙傷護理</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9050" cap="flat" cmpd="sng" algn="ctr">
                      <a:solidFill>
                        <a:srgbClr val="A8D08D"/>
                      </a:solidFill>
                      <a:prstDash val="solid"/>
                      <a:round/>
                      <a:headEnd type="none" w="med" len="med"/>
                      <a:tailEnd type="none" w="med" len="med"/>
                    </a:lnB>
                  </a:tcPr>
                </a:tc>
                <a:extLst>
                  <a:ext uri="{0D108BD9-81ED-4DB2-BD59-A6C34878D82A}">
                    <a16:rowId xmlns:a16="http://schemas.microsoft.com/office/drawing/2014/main" xmlns="" val="10000"/>
                  </a:ext>
                </a:extLst>
              </a:tr>
              <a:tr h="513037">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Cancer Care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癌症護理</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905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solidFill>
                      <a:srgbClr val="E2EFD9"/>
                    </a:solidFill>
                  </a:tcPr>
                </a:tc>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Infection Control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感染控制</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905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solidFill>
                      <a:srgbClr val="E2EFD9"/>
                    </a:solidFill>
                  </a:tcPr>
                </a:tc>
                <a:extLst>
                  <a:ext uri="{0D108BD9-81ED-4DB2-BD59-A6C34878D82A}">
                    <a16:rowId xmlns:a16="http://schemas.microsoft.com/office/drawing/2014/main" xmlns="" val="10001"/>
                  </a:ext>
                </a:extLst>
              </a:tr>
              <a:tr h="513037">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Chronic Disease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慢性症護理</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tcPr>
                </a:tc>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Mental Health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心理健康</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tcPr>
                </a:tc>
                <a:extLst>
                  <a:ext uri="{0D108BD9-81ED-4DB2-BD59-A6C34878D82A}">
                    <a16:rowId xmlns:a16="http://schemas.microsoft.com/office/drawing/2014/main" xmlns="" val="10002"/>
                  </a:ext>
                </a:extLst>
              </a:tr>
              <a:tr h="513037">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Diagnostic Imaging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影像診斷</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solidFill>
                      <a:srgbClr val="E2EFD9"/>
                    </a:solidFill>
                  </a:tcPr>
                </a:tc>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Midwifery Care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助產護理</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solidFill>
                      <a:srgbClr val="E2EFD9"/>
                    </a:solidFill>
                  </a:tcPr>
                </a:tc>
                <a:extLst>
                  <a:ext uri="{0D108BD9-81ED-4DB2-BD59-A6C34878D82A}">
                    <a16:rowId xmlns:a16="http://schemas.microsoft.com/office/drawing/2014/main" xmlns="" val="10003"/>
                  </a:ext>
                </a:extLst>
              </a:tr>
              <a:tr h="513037">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Emergency &amp; Trauma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急診及創傷</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tcPr>
                </a:tc>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Rehabilitation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復原照護</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tcPr>
                </a:tc>
                <a:extLst>
                  <a:ext uri="{0D108BD9-81ED-4DB2-BD59-A6C34878D82A}">
                    <a16:rowId xmlns:a16="http://schemas.microsoft.com/office/drawing/2014/main" xmlns="" val="10004"/>
                  </a:ext>
                </a:extLst>
              </a:tr>
              <a:tr h="513037">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General Medicine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全科醫學</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solidFill>
                      <a:srgbClr val="E2EFD9"/>
                    </a:solidFill>
                  </a:tcPr>
                </a:tc>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Surgical Services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外科服務</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solidFill>
                      <a:srgbClr val="E2EFD9"/>
                    </a:solidFill>
                  </a:tcPr>
                </a:tc>
                <a:extLst>
                  <a:ext uri="{0D108BD9-81ED-4DB2-BD59-A6C34878D82A}">
                    <a16:rowId xmlns:a16="http://schemas.microsoft.com/office/drawing/2014/main" xmlns="" val="10005"/>
                  </a:ext>
                </a:extLst>
              </a:tr>
              <a:tr h="837153">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Health Management &amp; Assessment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健康管理與評估</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tcPr>
                </a:tc>
                <a:tc>
                  <a:txBody>
                    <a:bodyPr/>
                    <a:lstStyle/>
                    <a:p>
                      <a:pPr>
                        <a:spcAft>
                          <a:spcPts val="0"/>
                        </a:spcAft>
                      </a:pPr>
                      <a:r>
                        <a:rPr 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Wound Healing and Management </a:t>
                      </a:r>
                      <a:r>
                        <a:rPr lang="zh-TW" altLang="en-US" sz="1600" kern="0" dirty="0">
                          <a:solidFill>
                            <a:srgbClr val="00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                  </a:t>
                      </a:r>
                      <a:r>
                        <a:rPr lang="zh-TW" sz="1600" kern="0" dirty="0">
                          <a:solidFill>
                            <a:srgbClr val="000000"/>
                          </a:solidFill>
                          <a:effectLst>
                            <a:outerShdw blurRad="50800" dist="38100" dir="2700000" algn="tl">
                              <a:srgbClr val="000000">
                                <a:alpha val="40000"/>
                              </a:srgbClr>
                            </a:outerShdw>
                          </a:effectLst>
                          <a:latin typeface="Calibri" panose="020F0502020204030204" pitchFamily="34" charset="0"/>
                          <a:ea typeface="細明體" panose="02020509000000000000" pitchFamily="49" charset="-120"/>
                          <a:cs typeface="Tahoma" panose="020B0604030504040204" pitchFamily="34" charset="0"/>
                        </a:rPr>
                        <a:t>傷口癒合和管理</a:t>
                      </a:r>
                      <a:endParaRPr lang="zh-TW" sz="1600" kern="100" dirty="0">
                        <a:solidFill>
                          <a:srgbClr val="538135"/>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tcPr>
                </a:tc>
                <a:extLst>
                  <a:ext uri="{0D108BD9-81ED-4DB2-BD59-A6C34878D82A}">
                    <a16:rowId xmlns:a16="http://schemas.microsoft.com/office/drawing/2014/main" xmlns="" val="10006"/>
                  </a:ext>
                </a:extLst>
              </a:tr>
              <a:tr h="837153">
                <a:tc>
                  <a:txBody>
                    <a:bodyPr/>
                    <a:lstStyle/>
                    <a:p>
                      <a:pPr marL="0" algn="l" defTabSz="914400" rtl="0" eaLnBrk="1" latinLnBrk="0" hangingPunct="1">
                        <a:spcAft>
                          <a:spcPts val="0"/>
                        </a:spcAft>
                      </a:pPr>
                      <a:r>
                        <a:rPr lang="en-US" altLang="zh-TW" sz="1600" b="1" kern="0" dirty="0">
                          <a:solidFill>
                            <a:srgbClr val="FF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Pediatrics </a:t>
                      </a:r>
                      <a:r>
                        <a:rPr lang="zh-TW" altLang="en-US" sz="1600" b="1" kern="0" dirty="0">
                          <a:solidFill>
                            <a:srgbClr val="FF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兒童護理</a:t>
                      </a:r>
                      <a:endParaRPr lang="zh-TW" altLang="zh-TW" sz="1600" b="1" kern="0" dirty="0">
                        <a:solidFill>
                          <a:srgbClr val="FF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tcPr>
                </a:tc>
                <a:tc>
                  <a:txBody>
                    <a:bodyPr/>
                    <a:lstStyle/>
                    <a:p>
                      <a:pPr marL="0" algn="l" defTabSz="914400" rtl="0" eaLnBrk="1" latinLnBrk="0" hangingPunct="1">
                        <a:spcAft>
                          <a:spcPts val="0"/>
                        </a:spcAft>
                      </a:pPr>
                      <a:r>
                        <a:rPr lang="en-US" altLang="zh-TW" sz="1600" b="1" kern="0" dirty="0">
                          <a:solidFill>
                            <a:srgbClr val="FF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Tropical and Infectious Disease</a:t>
                      </a:r>
                    </a:p>
                    <a:p>
                      <a:pPr marL="0" algn="l" defTabSz="914400" rtl="0" eaLnBrk="1" latinLnBrk="0" hangingPunct="1">
                        <a:spcAft>
                          <a:spcPts val="0"/>
                        </a:spcAft>
                      </a:pPr>
                      <a:r>
                        <a:rPr lang="zh-TW" altLang="zh-TW" sz="1600" b="1" kern="0" dirty="0">
                          <a:solidFill>
                            <a:srgbClr val="FF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熱帶和傳染病</a:t>
                      </a:r>
                      <a:r>
                        <a:rPr lang="zh-TW" altLang="en-US" sz="1600" b="1" kern="0" dirty="0">
                          <a:solidFill>
                            <a:srgbClr val="FF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rPr>
                        <a:t>護理</a:t>
                      </a:r>
                      <a:endParaRPr lang="zh-TW" altLang="zh-TW" sz="1600" b="1" kern="0" dirty="0">
                        <a:solidFill>
                          <a:srgbClr val="FF0000"/>
                        </a:solidFill>
                        <a:effectLst>
                          <a:outerShdw blurRad="50800" dist="38100" dir="2700000" algn="tl">
                            <a:srgbClr val="000000">
                              <a:alpha val="40000"/>
                            </a:srgbClr>
                          </a:outerShdw>
                        </a:effectLst>
                        <a:latin typeface="Tahoma" panose="020B0604030504040204" pitchFamily="34" charset="0"/>
                        <a:ea typeface="新細明體" panose="02020500000000000000" pitchFamily="18" charset="-120"/>
                        <a:cs typeface="Times New Roman" panose="02020603050405020304" pitchFamily="18" charset="0"/>
                      </a:endParaRPr>
                    </a:p>
                  </a:txBody>
                  <a:tcPr marL="68580" marR="68580" marT="0" marB="0" anchor="ctr">
                    <a:lnL w="12700" cap="flat" cmpd="sng" algn="ctr">
                      <a:solidFill>
                        <a:srgbClr val="A8D08D"/>
                      </a:solidFill>
                      <a:prstDash val="solid"/>
                      <a:round/>
                      <a:headEnd type="none" w="med" len="med"/>
                      <a:tailEnd type="none" w="med" len="med"/>
                    </a:lnL>
                    <a:lnR w="12700" cap="flat" cmpd="sng" algn="ctr">
                      <a:solidFill>
                        <a:srgbClr val="A8D08D"/>
                      </a:solidFill>
                      <a:prstDash val="solid"/>
                      <a:round/>
                      <a:headEnd type="none" w="med" len="med"/>
                      <a:tailEnd type="none" w="med" len="med"/>
                    </a:lnR>
                    <a:lnT w="12700" cap="flat" cmpd="sng" algn="ctr">
                      <a:solidFill>
                        <a:srgbClr val="A8D08D"/>
                      </a:solidFill>
                      <a:prstDash val="solid"/>
                      <a:round/>
                      <a:headEnd type="none" w="med" len="med"/>
                      <a:tailEnd type="none" w="med" len="med"/>
                    </a:lnT>
                    <a:lnB w="12700" cap="flat" cmpd="sng" algn="ctr">
                      <a:solidFill>
                        <a:srgbClr val="A8D08D"/>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標題 1"/>
          <p:cNvSpPr>
            <a:spLocks noGrp="1"/>
          </p:cNvSpPr>
          <p:nvPr>
            <p:ph type="title"/>
          </p:nvPr>
        </p:nvSpPr>
        <p:spPr>
          <a:xfrm>
            <a:off x="1649413" y="333375"/>
            <a:ext cx="5810250" cy="714375"/>
          </a:xfrm>
        </p:spPr>
        <p:txBody>
          <a:bodyPr/>
          <a:lstStyle/>
          <a:p>
            <a:pPr marL="457200" indent="-457200">
              <a:lnSpc>
                <a:spcPct val="150000"/>
              </a:lnSpc>
            </a:pPr>
            <a:r>
              <a:rPr lang="zh-TW" altLang="en-US" sz="3600"/>
              <a:t>檢索實例操作 </a:t>
            </a:r>
            <a:r>
              <a:rPr lang="en-US" altLang="zh-TW" sz="3600"/>
              <a:t>: </a:t>
            </a:r>
            <a:r>
              <a:rPr lang="zh-TW" altLang="en-US" sz="3600"/>
              <a:t>跨資源檢索</a:t>
            </a:r>
            <a:endParaRPr lang="zh-TW" altLang="zh-TW" sz="3600"/>
          </a:p>
        </p:txBody>
      </p:sp>
      <p:pic>
        <p:nvPicPr>
          <p:cNvPr id="20483"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950" y="1341438"/>
            <a:ext cx="8932863" cy="491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文字方塊 3"/>
          <p:cNvSpPr txBox="1"/>
          <p:nvPr/>
        </p:nvSpPr>
        <p:spPr>
          <a:xfrm>
            <a:off x="4787900" y="2997200"/>
            <a:ext cx="2806700" cy="830263"/>
          </a:xfrm>
          <a:prstGeom prst="rect">
            <a:avLst/>
          </a:prstGeom>
          <a:noFill/>
        </p:spPr>
        <p:txBody>
          <a:bodyPr>
            <a:spAutoFit/>
          </a:bodyPr>
          <a:lstStyle/>
          <a:p>
            <a:pPr eaLnBrk="1" hangingPunct="1">
              <a:defRPr/>
            </a:pPr>
            <a:r>
              <a:rPr lang="zh-TW" altLang="en-US" sz="2400" b="1" dirty="0">
                <a:solidFill>
                  <a:schemeClr val="tx2">
                    <a:lumMod val="95000"/>
                    <a:lumOff val="5000"/>
                  </a:schemeClr>
                </a:solidFill>
                <a:effectLst>
                  <a:outerShdw blurRad="38100" dist="38100" dir="2700000" algn="tl">
                    <a:srgbClr val="000000">
                      <a:alpha val="43137"/>
                    </a:srgbClr>
                  </a:outerShdw>
                </a:effectLst>
                <a:latin typeface="標楷體" pitchFamily="65" charset="-120"/>
                <a:ea typeface="標楷體" pitchFamily="65" charset="-120"/>
              </a:rPr>
              <a:t>可同時點選一個或多個資料庫</a:t>
            </a:r>
          </a:p>
        </p:txBody>
      </p:sp>
    </p:spTree>
    <p:extLst>
      <p:ext uri="{BB962C8B-B14F-4D97-AF65-F5344CB8AC3E}">
        <p14:creationId xmlns:p14="http://schemas.microsoft.com/office/powerpoint/2010/main" xmlns="" val="74212224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988" y="1828800"/>
            <a:ext cx="9207501" cy="3827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07" name="標題 1"/>
          <p:cNvSpPr>
            <a:spLocks noGrp="1"/>
          </p:cNvSpPr>
          <p:nvPr>
            <p:ph type="title"/>
          </p:nvPr>
        </p:nvSpPr>
        <p:spPr>
          <a:xfrm>
            <a:off x="1763713" y="260350"/>
            <a:ext cx="3686175" cy="714375"/>
          </a:xfrm>
        </p:spPr>
        <p:txBody>
          <a:bodyPr/>
          <a:lstStyle/>
          <a:p>
            <a:r>
              <a:rPr lang="zh-TW" altLang="en-US" sz="3600"/>
              <a:t>檢索實例操作 </a:t>
            </a:r>
            <a:r>
              <a:rPr lang="en-US" altLang="zh-TW" sz="3600" b="0"/>
              <a:t>I:</a:t>
            </a:r>
            <a:endParaRPr lang="zh-TW" altLang="en-US" sz="3600" b="0"/>
          </a:p>
        </p:txBody>
      </p:sp>
      <p:sp>
        <p:nvSpPr>
          <p:cNvPr id="7" name="文字方塊 6"/>
          <p:cNvSpPr txBox="1"/>
          <p:nvPr/>
        </p:nvSpPr>
        <p:spPr>
          <a:xfrm>
            <a:off x="4761045" y="4972844"/>
            <a:ext cx="4084638" cy="461962"/>
          </a:xfrm>
          <a:prstGeom prst="rect">
            <a:avLst/>
          </a:prstGeom>
          <a:noFill/>
        </p:spPr>
        <p:txBody>
          <a:bodyPr wrap="none">
            <a:spAutoFit/>
          </a:bodyPr>
          <a:lstStyle/>
          <a:p>
            <a:pPr eaLnBrk="1" hangingPunct="1">
              <a:defRPr/>
            </a:pPr>
            <a:r>
              <a:rPr lang="zh-TW" altLang="en-US" sz="2400" b="1" dirty="0">
                <a:solidFill>
                  <a:schemeClr val="tx2">
                    <a:lumMod val="95000"/>
                    <a:lumOff val="5000"/>
                  </a:schemeClr>
                </a:solidFill>
                <a:effectLst>
                  <a:outerShdw blurRad="38100" dist="38100" dir="2700000" algn="tl">
                    <a:srgbClr val="000000">
                      <a:alpha val="43137"/>
                    </a:srgbClr>
                  </a:outerShdw>
                </a:effectLst>
                <a:latin typeface="標楷體" pitchFamily="65" charset="-120"/>
                <a:ea typeface="標楷體" pitchFamily="65" charset="-120"/>
              </a:rPr>
              <a:t>打開</a:t>
            </a:r>
            <a:r>
              <a:rPr lang="en-US" altLang="zh-TW" sz="2400" b="1" dirty="0">
                <a:solidFill>
                  <a:schemeClr val="tx2">
                    <a:lumMod val="95000"/>
                    <a:lumOff val="5000"/>
                  </a:schemeClr>
                </a:solidFill>
                <a:effectLst>
                  <a:outerShdw blurRad="38100" dist="38100" dir="2700000" algn="tl">
                    <a:srgbClr val="000000">
                      <a:alpha val="43137"/>
                    </a:srgbClr>
                  </a:outerShdw>
                </a:effectLst>
                <a:latin typeface="標楷體" pitchFamily="65" charset="-120"/>
                <a:ea typeface="標楷體" pitchFamily="65" charset="-120"/>
              </a:rPr>
              <a:t>7</a:t>
            </a:r>
            <a:r>
              <a:rPr lang="zh-TW" altLang="en-US" sz="2400" b="1" dirty="0">
                <a:solidFill>
                  <a:schemeClr val="tx2">
                    <a:lumMod val="95000"/>
                    <a:lumOff val="5000"/>
                  </a:schemeClr>
                </a:solidFill>
                <a:effectLst>
                  <a:outerShdw blurRad="38100" dist="38100" dir="2700000" algn="tl">
                    <a:srgbClr val="000000">
                      <a:alpha val="43137"/>
                    </a:srgbClr>
                  </a:outerShdw>
                </a:effectLst>
                <a:latin typeface="標楷體" pitchFamily="65" charset="-120"/>
                <a:ea typeface="標楷體" pitchFamily="65" charset="-120"/>
              </a:rPr>
              <a:t>大文獻類型及</a:t>
            </a:r>
            <a:r>
              <a:rPr lang="en-US" altLang="zh-TW" sz="2400" b="1" dirty="0">
                <a:solidFill>
                  <a:schemeClr val="tx2">
                    <a:lumMod val="95000"/>
                    <a:lumOff val="5000"/>
                  </a:schemeClr>
                </a:solidFill>
                <a:effectLst>
                  <a:outerShdw blurRad="38100" dist="38100" dir="2700000" algn="tl">
                    <a:srgbClr val="000000">
                      <a:alpha val="43137"/>
                    </a:srgbClr>
                  </a:outerShdw>
                </a:effectLst>
                <a:latin typeface="標楷體" pitchFamily="65" charset="-120"/>
                <a:ea typeface="標楷體" pitchFamily="65" charset="-120"/>
              </a:rPr>
              <a:t>14</a:t>
            </a:r>
            <a:r>
              <a:rPr lang="zh-TW" altLang="en-US" sz="2400" b="1" dirty="0">
                <a:solidFill>
                  <a:schemeClr val="tx2">
                    <a:lumMod val="95000"/>
                    <a:lumOff val="5000"/>
                  </a:schemeClr>
                </a:solidFill>
                <a:effectLst>
                  <a:outerShdw blurRad="38100" dist="38100" dir="2700000" algn="tl">
                    <a:srgbClr val="000000">
                      <a:alpha val="43137"/>
                    </a:srgbClr>
                  </a:outerShdw>
                </a:effectLst>
                <a:latin typeface="標楷體" pitchFamily="65" charset="-120"/>
                <a:ea typeface="標楷體" pitchFamily="65" charset="-120"/>
              </a:rPr>
              <a:t>個分類</a:t>
            </a:r>
          </a:p>
        </p:txBody>
      </p:sp>
      <p:grpSp>
        <p:nvGrpSpPr>
          <p:cNvPr id="21509" name="Group 7"/>
          <p:cNvGrpSpPr>
            <a:grpSpLocks/>
          </p:cNvGrpSpPr>
          <p:nvPr/>
        </p:nvGrpSpPr>
        <p:grpSpPr bwMode="auto">
          <a:xfrm>
            <a:off x="827088" y="2908300"/>
            <a:ext cx="936625" cy="233363"/>
            <a:chOff x="0" y="0"/>
            <a:chExt cx="1024" cy="248"/>
          </a:xfrm>
        </p:grpSpPr>
        <p:sp>
          <p:nvSpPr>
            <p:cNvPr id="21521" name="AutoShape 8"/>
            <p:cNvSpPr>
              <a:spLocks/>
            </p:cNvSpPr>
            <p:nvPr/>
          </p:nvSpPr>
          <p:spPr bwMode="auto">
            <a:xfrm>
              <a:off x="0" y="0"/>
              <a:ext cx="1024" cy="248"/>
            </a:xfrm>
            <a:prstGeom prst="roundRect">
              <a:avLst>
                <a:gd name="adj" fmla="val 12088"/>
              </a:avLst>
            </a:prstGeom>
            <a:noFill/>
            <a:ln w="381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pPr eaLnBrk="1" hangingPunct="1"/>
              <a:endParaRPr lang="zh-TW" altLang="en-US"/>
            </a:p>
          </p:txBody>
        </p:sp>
      </p:grpSp>
      <p:grpSp>
        <p:nvGrpSpPr>
          <p:cNvPr id="3" name="Group 11"/>
          <p:cNvGrpSpPr>
            <a:grpSpLocks/>
          </p:cNvGrpSpPr>
          <p:nvPr/>
        </p:nvGrpSpPr>
        <p:grpSpPr bwMode="auto">
          <a:xfrm>
            <a:off x="179388" y="3319463"/>
            <a:ext cx="3844924" cy="2968625"/>
            <a:chOff x="0" y="0"/>
            <a:chExt cx="2432" cy="1829"/>
          </a:xfrm>
        </p:grpSpPr>
        <p:sp>
          <p:nvSpPr>
            <p:cNvPr id="21518" name="AutoShape 12"/>
            <p:cNvSpPr>
              <a:spLocks/>
            </p:cNvSpPr>
            <p:nvPr/>
          </p:nvSpPr>
          <p:spPr bwMode="auto">
            <a:xfrm>
              <a:off x="466" y="0"/>
              <a:ext cx="224" cy="116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21600" y="0"/>
                  </a:moveTo>
                  <a:lnTo>
                    <a:pt x="0" y="5703"/>
                  </a:lnTo>
                  <a:lnTo>
                    <a:pt x="10793" y="21600"/>
                  </a:lnTo>
                </a:path>
              </a:pathLst>
            </a:custGeom>
            <a:noFill/>
            <a:ln w="38100">
              <a:solidFill>
                <a:srgbClr val="FEB80A"/>
              </a:solidFill>
              <a:round/>
              <a:headEnd type="triangle" w="med" len="me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zh-TW" altLang="en-US"/>
            </a:p>
          </p:txBody>
        </p:sp>
        <p:sp>
          <p:nvSpPr>
            <p:cNvPr id="21519" name="Rectangle 13"/>
            <p:cNvSpPr>
              <a:spLocks/>
            </p:cNvSpPr>
            <p:nvPr/>
          </p:nvSpPr>
          <p:spPr bwMode="auto">
            <a:xfrm>
              <a:off x="0" y="1165"/>
              <a:ext cx="2432" cy="664"/>
            </a:xfrm>
            <a:prstGeom prst="rect">
              <a:avLst/>
            </a:prstGeom>
            <a:solidFill>
              <a:srgbClr val="FFE39D"/>
            </a:solidFill>
            <a:ln w="38100">
              <a:solidFill>
                <a:srgbClr val="FEB80A"/>
              </a:solidFill>
              <a:miter lim="800000"/>
              <a:headEnd/>
              <a:tailEnd/>
            </a:ln>
          </p:spPr>
          <p:txBody>
            <a:bodyPr lIns="0" tIns="0" rIns="0" bIns="0"/>
            <a:lstStyle/>
            <a:p>
              <a:pPr eaLnBrk="1" hangingPunct="1"/>
              <a:endParaRPr lang="zh-TW" altLang="en-US"/>
            </a:p>
          </p:txBody>
        </p:sp>
        <p:sp>
          <p:nvSpPr>
            <p:cNvPr id="21520" name="Rectangle 14"/>
            <p:cNvSpPr>
              <a:spLocks/>
            </p:cNvSpPr>
            <p:nvPr/>
          </p:nvSpPr>
          <p:spPr bwMode="auto">
            <a:xfrm>
              <a:off x="0" y="1165"/>
              <a:ext cx="2432" cy="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57797" bIns="0" anchor="ctr"/>
            <a:lstStyle>
              <a:lvl1pPr marL="284163" indent="-228600">
                <a:spcBef>
                  <a:spcPts val="700"/>
                </a:spcBef>
                <a:buClr>
                  <a:srgbClr val="000000"/>
                </a:buClr>
                <a:buSzPct val="100000"/>
                <a:buFont typeface="Times New Roman" panose="02020603050405020304" pitchFamily="18" charset="0"/>
                <a:buChar char="•"/>
                <a:defRPr sz="2800" b="1">
                  <a:solidFill>
                    <a:srgbClr val="000000"/>
                  </a:solidFill>
                  <a:latin typeface="Verdana" panose="020B0604030504040204" pitchFamily="34" charset="0"/>
                  <a:ea typeface="細明體" panose="02020509000000000000" pitchFamily="49" charset="-120"/>
                </a:defRPr>
              </a:lvl1pPr>
              <a:lvl2pPr>
                <a:spcBef>
                  <a:spcPts val="600"/>
                </a:spcBef>
                <a:buClr>
                  <a:srgbClr val="000000"/>
                </a:buClr>
                <a:buSzPct val="100000"/>
                <a:buFont typeface="Times New Roman" panose="02020603050405020304" pitchFamily="18" charset="0"/>
                <a:buChar char="–"/>
                <a:defRPr sz="2400">
                  <a:solidFill>
                    <a:srgbClr val="000000"/>
                  </a:solidFill>
                  <a:latin typeface="Arial" panose="020B0604020202020204" pitchFamily="34" charset="0"/>
                  <a:ea typeface="細明體" panose="02020509000000000000" pitchFamily="49" charset="-120"/>
                </a:defRPr>
              </a:lvl2pPr>
              <a:lvl3pPr>
                <a:spcBef>
                  <a:spcPts val="550"/>
                </a:spcBef>
                <a:buClr>
                  <a:srgbClr val="000000"/>
                </a:buClr>
                <a:buSzPct val="100000"/>
                <a:buFont typeface="Times New Roman" panose="02020603050405020304" pitchFamily="18" charset="0"/>
                <a:buChar char="•"/>
                <a:defRPr sz="2200">
                  <a:solidFill>
                    <a:srgbClr val="000000"/>
                  </a:solidFill>
                  <a:latin typeface="Arial" panose="020B0604020202020204" pitchFamily="34" charset="0"/>
                  <a:ea typeface="細明體" panose="02020509000000000000" pitchFamily="49" charset="-120"/>
                </a:defRPr>
              </a:lvl3pPr>
              <a:lvl4pPr>
                <a:spcBef>
                  <a:spcPts val="500"/>
                </a:spcBef>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4pPr>
              <a:lvl5pPr>
                <a:spcBef>
                  <a:spcPts val="500"/>
                </a:spcBef>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9pPr>
            </a:lstStyle>
            <a:p>
              <a:pPr eaLnBrk="1" hangingPunct="1">
                <a:spcBef>
                  <a:spcPct val="0"/>
                </a:spcBef>
                <a:buClrTx/>
                <a:buSzTx/>
                <a:buFontTx/>
                <a:buNone/>
              </a:pPr>
              <a:r>
                <a:rPr lang="en-US" altLang="zh-TW" sz="2000" u="sng" dirty="0">
                  <a:latin typeface="Trebuchet MS" panose="020B0603020202020204" pitchFamily="34" charset="0"/>
                  <a:ea typeface="新細明體" panose="02020500000000000000" pitchFamily="18" charset="-120"/>
                  <a:sym typeface="Trebuchet MS" panose="020B0603020202020204" pitchFamily="34" charset="0"/>
                </a:rPr>
                <a:t>Limits</a:t>
              </a:r>
            </a:p>
            <a:p>
              <a:pPr eaLnBrk="1" hangingPunct="1">
                <a:spcBef>
                  <a:spcPct val="0"/>
                </a:spcBef>
                <a:buFont typeface="Arial" panose="020B0604020202020204" pitchFamily="34" charset="0"/>
                <a:buAutoNum type="arabicPeriod"/>
              </a:pPr>
              <a:r>
                <a:rPr lang="zh-TW" altLang="en-US" sz="2000" b="0" dirty="0">
                  <a:latin typeface="儷黑 Pro"/>
                  <a:ea typeface="新細明體" panose="02020500000000000000" pitchFamily="18" charset="-120"/>
                  <a:sym typeface="儷黑 Pro"/>
                </a:rPr>
                <a:t>可直接設定限制查詢的選項</a:t>
              </a:r>
            </a:p>
            <a:p>
              <a:pPr eaLnBrk="1" hangingPunct="1">
                <a:spcBef>
                  <a:spcPct val="0"/>
                </a:spcBef>
                <a:buFont typeface="Arial" panose="020B0604020202020204" pitchFamily="34" charset="0"/>
                <a:buAutoNum type="arabicPeriod"/>
              </a:pPr>
              <a:r>
                <a:rPr lang="zh-TW" altLang="en-US" sz="2000" b="0" dirty="0">
                  <a:latin typeface="儷黑 Pro"/>
                  <a:ea typeface="新細明體" panose="02020500000000000000" pitchFamily="18" charset="-120"/>
                  <a:sym typeface="儷黑 Pro"/>
                </a:rPr>
                <a:t>可依需求展開或折疊</a:t>
              </a:r>
            </a:p>
          </p:txBody>
        </p:sp>
      </p:grpSp>
      <p:grpSp>
        <p:nvGrpSpPr>
          <p:cNvPr id="4" name="Group 15"/>
          <p:cNvGrpSpPr>
            <a:grpSpLocks/>
          </p:cNvGrpSpPr>
          <p:nvPr/>
        </p:nvGrpSpPr>
        <p:grpSpPr bwMode="auto">
          <a:xfrm>
            <a:off x="4067175" y="2633663"/>
            <a:ext cx="5070475" cy="2117725"/>
            <a:chOff x="614" y="-192"/>
            <a:chExt cx="3208" cy="1464"/>
          </a:xfrm>
        </p:grpSpPr>
        <p:sp>
          <p:nvSpPr>
            <p:cNvPr id="21515" name="AutoShape 16"/>
            <p:cNvSpPr>
              <a:spLocks/>
            </p:cNvSpPr>
            <p:nvPr/>
          </p:nvSpPr>
          <p:spPr bwMode="auto">
            <a:xfrm>
              <a:off x="614" y="290"/>
              <a:ext cx="1183" cy="67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0"/>
                  </a:moveTo>
                  <a:lnTo>
                    <a:pt x="19737" y="21600"/>
                  </a:lnTo>
                  <a:lnTo>
                    <a:pt x="21600" y="21600"/>
                  </a:lnTo>
                </a:path>
              </a:pathLst>
            </a:custGeom>
            <a:noFill/>
            <a:ln w="38100">
              <a:solidFill>
                <a:srgbClr val="FEB80A"/>
              </a:solidFill>
              <a:round/>
              <a:headEnd type="triangle" w="med" len="me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zh-TW" altLang="en-US"/>
            </a:p>
          </p:txBody>
        </p:sp>
        <p:sp>
          <p:nvSpPr>
            <p:cNvPr id="21516" name="Rectangle 17"/>
            <p:cNvSpPr>
              <a:spLocks/>
            </p:cNvSpPr>
            <p:nvPr/>
          </p:nvSpPr>
          <p:spPr bwMode="auto">
            <a:xfrm>
              <a:off x="1766" y="-192"/>
              <a:ext cx="1764" cy="1464"/>
            </a:xfrm>
            <a:prstGeom prst="rect">
              <a:avLst/>
            </a:prstGeom>
            <a:solidFill>
              <a:srgbClr val="FFE39D"/>
            </a:solidFill>
            <a:ln w="38100">
              <a:solidFill>
                <a:srgbClr val="FEB80A"/>
              </a:solidFill>
              <a:miter lim="800000"/>
              <a:headEnd/>
              <a:tailEnd/>
            </a:ln>
          </p:spPr>
          <p:txBody>
            <a:bodyPr lIns="0" tIns="0" rIns="0" bIns="0"/>
            <a:lstStyle/>
            <a:p>
              <a:pPr eaLnBrk="1" hangingPunct="1"/>
              <a:endParaRPr lang="zh-TW" altLang="en-US"/>
            </a:p>
          </p:txBody>
        </p:sp>
        <p:sp>
          <p:nvSpPr>
            <p:cNvPr id="21517" name="Rectangle 18"/>
            <p:cNvSpPr>
              <a:spLocks/>
            </p:cNvSpPr>
            <p:nvPr/>
          </p:nvSpPr>
          <p:spPr bwMode="auto">
            <a:xfrm>
              <a:off x="1766" y="-36"/>
              <a:ext cx="2056" cy="11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57797" bIns="0" anchor="ctr"/>
            <a:lstStyle>
              <a:lvl1pPr marL="284163" indent="-228600">
                <a:spcBef>
                  <a:spcPts val="700"/>
                </a:spcBef>
                <a:buClr>
                  <a:srgbClr val="000000"/>
                </a:buClr>
                <a:buSzPct val="100000"/>
                <a:buFont typeface="Times New Roman" panose="02020603050405020304" pitchFamily="18" charset="0"/>
                <a:buChar char="•"/>
                <a:defRPr sz="2800" b="1">
                  <a:solidFill>
                    <a:srgbClr val="000000"/>
                  </a:solidFill>
                  <a:latin typeface="Verdana" panose="020B0604030504040204" pitchFamily="34" charset="0"/>
                  <a:ea typeface="細明體" panose="02020509000000000000" pitchFamily="49" charset="-120"/>
                </a:defRPr>
              </a:lvl1pPr>
              <a:lvl2pPr>
                <a:spcBef>
                  <a:spcPts val="600"/>
                </a:spcBef>
                <a:buClr>
                  <a:srgbClr val="000000"/>
                </a:buClr>
                <a:buSzPct val="100000"/>
                <a:buFont typeface="Times New Roman" panose="02020603050405020304" pitchFamily="18" charset="0"/>
                <a:buChar char="–"/>
                <a:defRPr sz="2400">
                  <a:solidFill>
                    <a:srgbClr val="000000"/>
                  </a:solidFill>
                  <a:latin typeface="Arial" panose="020B0604020202020204" pitchFamily="34" charset="0"/>
                  <a:ea typeface="細明體" panose="02020509000000000000" pitchFamily="49" charset="-120"/>
                </a:defRPr>
              </a:lvl2pPr>
              <a:lvl3pPr>
                <a:spcBef>
                  <a:spcPts val="550"/>
                </a:spcBef>
                <a:buClr>
                  <a:srgbClr val="000000"/>
                </a:buClr>
                <a:buSzPct val="100000"/>
                <a:buFont typeface="Times New Roman" panose="02020603050405020304" pitchFamily="18" charset="0"/>
                <a:buChar char="•"/>
                <a:defRPr sz="2200">
                  <a:solidFill>
                    <a:srgbClr val="000000"/>
                  </a:solidFill>
                  <a:latin typeface="Arial" panose="020B0604020202020204" pitchFamily="34" charset="0"/>
                  <a:ea typeface="細明體" panose="02020509000000000000" pitchFamily="49" charset="-120"/>
                </a:defRPr>
              </a:lvl3pPr>
              <a:lvl4pPr>
                <a:spcBef>
                  <a:spcPts val="500"/>
                </a:spcBef>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4pPr>
              <a:lvl5pPr>
                <a:spcBef>
                  <a:spcPts val="500"/>
                </a:spcBef>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9pPr>
            </a:lstStyle>
            <a:p>
              <a:pPr eaLnBrk="1" hangingPunct="1">
                <a:spcBef>
                  <a:spcPct val="0"/>
                </a:spcBef>
                <a:buClrTx/>
                <a:buSzTx/>
                <a:buFontTx/>
                <a:buNone/>
              </a:pPr>
              <a:r>
                <a:rPr lang="en-US" altLang="zh-TW" sz="2000" u="sng">
                  <a:latin typeface="Trebuchet MS" panose="020B0603020202020204" pitchFamily="34" charset="0"/>
                  <a:ea typeface="新細明體" panose="02020500000000000000" pitchFamily="18" charset="-120"/>
                  <a:sym typeface="Trebuchet MS" panose="020B0603020202020204" pitchFamily="34" charset="0"/>
                </a:rPr>
                <a:t>Include Related Terms</a:t>
              </a:r>
            </a:p>
            <a:p>
              <a:pPr eaLnBrk="1" hangingPunct="1">
                <a:spcBef>
                  <a:spcPct val="0"/>
                </a:spcBef>
                <a:buFont typeface="Arial" panose="020B0604020202020204" pitchFamily="34" charset="0"/>
                <a:buAutoNum type="arabicPeriod"/>
              </a:pPr>
              <a:r>
                <a:rPr lang="zh-TW" altLang="en-US" sz="2000" b="0">
                  <a:latin typeface="儷黑 Pro"/>
                  <a:ea typeface="新細明體" panose="02020500000000000000" pitchFamily="18" charset="-120"/>
                  <a:sym typeface="儷黑 Pro"/>
                </a:rPr>
                <a:t>同義之字</a:t>
              </a:r>
              <a:r>
                <a:rPr lang="en-US" altLang="zh-TW" sz="2000" b="0">
                  <a:latin typeface="Trebuchet MS" panose="020B0603020202020204" pitchFamily="34" charset="0"/>
                  <a:ea typeface="新細明體" panose="02020500000000000000" pitchFamily="18" charset="-120"/>
                  <a:sym typeface="Trebuchet MS" panose="020B0603020202020204" pitchFamily="34" charset="0"/>
                </a:rPr>
                <a:t>/</a:t>
              </a:r>
              <a:r>
                <a:rPr lang="zh-TW" altLang="en-US" sz="2000" b="0">
                  <a:latin typeface="儷黑 Pro"/>
                  <a:ea typeface="新細明體" panose="02020500000000000000" pitchFamily="18" charset="-120"/>
                  <a:sym typeface="儷黑 Pro"/>
                </a:rPr>
                <a:t>詞</a:t>
              </a:r>
              <a:r>
                <a:rPr lang="en-US" altLang="zh-TW" sz="2000" b="0">
                  <a:latin typeface="Trebuchet MS" panose="020B0603020202020204" pitchFamily="34" charset="0"/>
                  <a:ea typeface="新細明體" panose="02020500000000000000" pitchFamily="18" charset="-120"/>
                  <a:sym typeface="Trebuchet MS" panose="020B0603020202020204" pitchFamily="34" charset="0"/>
                </a:rPr>
                <a:t>/</a:t>
              </a:r>
              <a:r>
                <a:rPr lang="zh-TW" altLang="en-US" sz="2000" b="0">
                  <a:latin typeface="儷黑 Pro"/>
                  <a:ea typeface="新細明體" panose="02020500000000000000" pitchFamily="18" charset="-120"/>
                  <a:sym typeface="儷黑 Pro"/>
                </a:rPr>
                <a:t>片語</a:t>
              </a:r>
            </a:p>
            <a:p>
              <a:pPr eaLnBrk="1" hangingPunct="1">
                <a:spcBef>
                  <a:spcPct val="0"/>
                </a:spcBef>
                <a:buFont typeface="Arial" panose="020B0604020202020204" pitchFamily="34" charset="0"/>
                <a:buAutoNum type="arabicPeriod"/>
              </a:pPr>
              <a:r>
                <a:rPr lang="zh-TW" altLang="en-US" sz="2000" b="0">
                  <a:latin typeface="儷黑 Pro"/>
                  <a:ea typeface="新細明體" panose="02020500000000000000" pitchFamily="18" charset="-120"/>
                  <a:sym typeface="儷黑 Pro"/>
                </a:rPr>
                <a:t>單複數與詞性變化形</a:t>
              </a:r>
            </a:p>
            <a:p>
              <a:pPr eaLnBrk="1" hangingPunct="1">
                <a:spcBef>
                  <a:spcPct val="0"/>
                </a:spcBef>
                <a:buFont typeface="Arial" panose="020B0604020202020204" pitchFamily="34" charset="0"/>
                <a:buAutoNum type="arabicPeriod"/>
              </a:pPr>
              <a:r>
                <a:rPr lang="zh-TW" altLang="en-US" sz="2000" b="0">
                  <a:latin typeface="儷黑 Pro"/>
                  <a:ea typeface="新細明體" panose="02020500000000000000" pitchFamily="18" charset="-120"/>
                  <a:sym typeface="儷黑 Pro"/>
                </a:rPr>
                <a:t>英美語系之異體字</a:t>
              </a:r>
            </a:p>
            <a:p>
              <a:pPr eaLnBrk="1" hangingPunct="1">
                <a:spcBef>
                  <a:spcPct val="0"/>
                </a:spcBef>
                <a:buFont typeface="Arial" panose="020B0604020202020204" pitchFamily="34" charset="0"/>
                <a:buAutoNum type="arabicPeriod"/>
              </a:pPr>
              <a:r>
                <a:rPr lang="zh-TW" altLang="en-US" sz="2000" b="0">
                  <a:latin typeface="儷黑 Pro"/>
                  <a:ea typeface="新細明體" panose="02020500000000000000" pitchFamily="18" charset="-120"/>
                  <a:sym typeface="儷黑 Pro"/>
                </a:rPr>
                <a:t>專業縮寫</a:t>
              </a:r>
              <a:r>
                <a:rPr lang="en-US" altLang="zh-TW" sz="2000" b="0">
                  <a:latin typeface="Trebuchet MS" panose="020B0603020202020204" pitchFamily="34" charset="0"/>
                  <a:ea typeface="新細明體" panose="02020500000000000000" pitchFamily="18" charset="-120"/>
                  <a:sym typeface="Trebuchet MS" panose="020B0603020202020204" pitchFamily="34" charset="0"/>
                </a:rPr>
                <a:t>/</a:t>
              </a:r>
              <a:r>
                <a:rPr lang="zh-TW" altLang="en-US" sz="2000" b="0">
                  <a:latin typeface="儷黑 Pro"/>
                  <a:ea typeface="新細明體" panose="02020500000000000000" pitchFamily="18" charset="-120"/>
                  <a:sym typeface="儷黑 Pro"/>
                </a:rPr>
                <a:t>全寫</a:t>
              </a:r>
            </a:p>
            <a:p>
              <a:pPr eaLnBrk="1" hangingPunct="1">
                <a:spcBef>
                  <a:spcPct val="0"/>
                </a:spcBef>
                <a:buFont typeface="Arial" panose="020B0604020202020204" pitchFamily="34" charset="0"/>
                <a:buAutoNum type="arabicPeriod"/>
              </a:pPr>
              <a:r>
                <a:rPr lang="zh-TW" altLang="en-US" sz="2000" b="0">
                  <a:latin typeface="儷黑 Pro"/>
                  <a:ea typeface="新細明體" panose="02020500000000000000" pitchFamily="18" charset="-120"/>
                  <a:sym typeface="儷黑 Pro"/>
                </a:rPr>
                <a:t>可對應之標題詞</a:t>
              </a:r>
            </a:p>
          </p:txBody>
        </p:sp>
      </p:grpSp>
      <p:grpSp>
        <p:nvGrpSpPr>
          <p:cNvPr id="5" name="Group 7"/>
          <p:cNvGrpSpPr>
            <a:grpSpLocks/>
          </p:cNvGrpSpPr>
          <p:nvPr/>
        </p:nvGrpSpPr>
        <p:grpSpPr bwMode="auto">
          <a:xfrm>
            <a:off x="153988" y="2038350"/>
            <a:ext cx="962025" cy="238125"/>
            <a:chOff x="0" y="0"/>
            <a:chExt cx="1024" cy="248"/>
          </a:xfrm>
        </p:grpSpPr>
        <p:sp>
          <p:nvSpPr>
            <p:cNvPr id="21514" name="AutoShape 8"/>
            <p:cNvSpPr>
              <a:spLocks/>
            </p:cNvSpPr>
            <p:nvPr/>
          </p:nvSpPr>
          <p:spPr bwMode="auto">
            <a:xfrm>
              <a:off x="0" y="0"/>
              <a:ext cx="1024" cy="248"/>
            </a:xfrm>
            <a:prstGeom prst="roundRect">
              <a:avLst>
                <a:gd name="adj" fmla="val 12088"/>
              </a:avLst>
            </a:prstGeom>
            <a:noFill/>
            <a:ln w="381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pPr eaLnBrk="1" hangingPunct="1"/>
              <a:endParaRPr lang="zh-TW" altLang="en-US"/>
            </a:p>
          </p:txBody>
        </p:sp>
      </p:grpSp>
      <p:sp>
        <p:nvSpPr>
          <p:cNvPr id="23" name="文字方塊 22"/>
          <p:cNvSpPr txBox="1"/>
          <p:nvPr/>
        </p:nvSpPr>
        <p:spPr>
          <a:xfrm>
            <a:off x="463550" y="1310853"/>
            <a:ext cx="5403850" cy="461963"/>
          </a:xfrm>
          <a:prstGeom prst="rect">
            <a:avLst/>
          </a:prstGeom>
          <a:noFill/>
        </p:spPr>
        <p:txBody>
          <a:bodyPr wrap="none">
            <a:spAutoFit/>
          </a:bodyPr>
          <a:lstStyle/>
          <a:p>
            <a:pPr eaLnBrk="1" hangingPunct="1">
              <a:defRPr/>
            </a:pPr>
            <a:r>
              <a:rPr lang="en-US" altLang="zh-TW" sz="2400" b="1" dirty="0">
                <a:solidFill>
                  <a:schemeClr val="tx2">
                    <a:lumMod val="95000"/>
                    <a:lumOff val="5000"/>
                  </a:schemeClr>
                </a:solidFill>
                <a:effectLst>
                  <a:outerShdw blurRad="38100" dist="38100" dir="2700000" algn="tl">
                    <a:srgbClr val="000000">
                      <a:alpha val="43137"/>
                    </a:srgbClr>
                  </a:outerShdw>
                </a:effectLst>
                <a:latin typeface="+mj-lt"/>
              </a:rPr>
              <a:t>Basic Search- </a:t>
            </a:r>
            <a:r>
              <a:rPr lang="zh-TW" altLang="en-US" sz="2400" b="1" dirty="0">
                <a:solidFill>
                  <a:schemeClr val="tx2">
                    <a:lumMod val="95000"/>
                    <a:lumOff val="5000"/>
                  </a:schemeClr>
                </a:solidFill>
                <a:effectLst>
                  <a:outerShdw blurRad="38100" dist="38100" dir="2700000" algn="tl">
                    <a:srgbClr val="000000">
                      <a:alpha val="43137"/>
                    </a:srgbClr>
                  </a:outerShdw>
                </a:effectLst>
                <a:latin typeface="新細明體" pitchFamily="18" charset="-120"/>
              </a:rPr>
              <a:t>背傷復健的建議措施</a:t>
            </a:r>
          </a:p>
        </p:txBody>
      </p:sp>
    </p:spTree>
    <p:extLst>
      <p:ext uri="{BB962C8B-B14F-4D97-AF65-F5344CB8AC3E}">
        <p14:creationId xmlns:p14="http://schemas.microsoft.com/office/powerpoint/2010/main" xmlns="" val="242442299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250"/>
                                  </p:stCondLst>
                                  <p:childTnLst>
                                    <p:set>
                                      <p:cBhvr>
                                        <p:cTn id="6" dur="1" fill="hold">
                                          <p:stCondLst>
                                            <p:cond delay="749"/>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250"/>
                                  </p:stCondLst>
                                  <p:childTnLst>
                                    <p:set>
                                      <p:cBhvr>
                                        <p:cTn id="10" dur="1" fill="hold">
                                          <p:stCondLst>
                                            <p:cond delay="74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標題 1"/>
          <p:cNvSpPr>
            <a:spLocks noGrp="1"/>
          </p:cNvSpPr>
          <p:nvPr>
            <p:ph type="title"/>
          </p:nvPr>
        </p:nvSpPr>
        <p:spPr>
          <a:xfrm>
            <a:off x="1692275" y="260350"/>
            <a:ext cx="6278563" cy="714375"/>
          </a:xfrm>
        </p:spPr>
        <p:txBody>
          <a:bodyPr/>
          <a:lstStyle/>
          <a:p>
            <a:r>
              <a:rPr lang="en-US" altLang="zh-TW"/>
              <a:t>Basic Search </a:t>
            </a:r>
            <a:r>
              <a:rPr lang="zh-TW" altLang="en-US" sz="3600"/>
              <a:t>檢索結果頁面</a:t>
            </a:r>
            <a:r>
              <a:rPr lang="en-US" altLang="zh-TW" sz="3600"/>
              <a:t>:</a:t>
            </a:r>
            <a:endParaRPr lang="zh-TW" altLang="en-US" sz="3600" b="0"/>
          </a:p>
        </p:txBody>
      </p:sp>
      <p:pic>
        <p:nvPicPr>
          <p:cNvPr id="22531" name="Picture 1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1800" y="1208088"/>
            <a:ext cx="8101013" cy="5316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2532" name="Group 7"/>
          <p:cNvGrpSpPr>
            <a:grpSpLocks/>
          </p:cNvGrpSpPr>
          <p:nvPr/>
        </p:nvGrpSpPr>
        <p:grpSpPr bwMode="auto">
          <a:xfrm>
            <a:off x="2555875" y="1916113"/>
            <a:ext cx="1152525" cy="187325"/>
            <a:chOff x="0" y="0"/>
            <a:chExt cx="1024" cy="248"/>
          </a:xfrm>
        </p:grpSpPr>
        <p:sp>
          <p:nvSpPr>
            <p:cNvPr id="22544" name="AutoShape 8"/>
            <p:cNvSpPr>
              <a:spLocks/>
            </p:cNvSpPr>
            <p:nvPr/>
          </p:nvSpPr>
          <p:spPr bwMode="auto">
            <a:xfrm>
              <a:off x="0" y="0"/>
              <a:ext cx="1024" cy="248"/>
            </a:xfrm>
            <a:prstGeom prst="roundRect">
              <a:avLst>
                <a:gd name="adj" fmla="val 12088"/>
              </a:avLst>
            </a:prstGeom>
            <a:noFill/>
            <a:ln w="381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pPr eaLnBrk="1" hangingPunct="1"/>
              <a:endParaRPr lang="zh-TW" altLang="en-US"/>
            </a:p>
          </p:txBody>
        </p:sp>
      </p:grpSp>
      <p:grpSp>
        <p:nvGrpSpPr>
          <p:cNvPr id="3" name="Group 11"/>
          <p:cNvGrpSpPr>
            <a:grpSpLocks/>
          </p:cNvGrpSpPr>
          <p:nvPr/>
        </p:nvGrpSpPr>
        <p:grpSpPr bwMode="auto">
          <a:xfrm>
            <a:off x="330200" y="3714750"/>
            <a:ext cx="3160713" cy="2446338"/>
            <a:chOff x="265" y="0"/>
            <a:chExt cx="2267" cy="1549"/>
          </a:xfrm>
        </p:grpSpPr>
        <p:sp>
          <p:nvSpPr>
            <p:cNvPr id="22541" name="AutoShape 12"/>
            <p:cNvSpPr>
              <a:spLocks/>
            </p:cNvSpPr>
            <p:nvPr/>
          </p:nvSpPr>
          <p:spPr bwMode="auto">
            <a:xfrm>
              <a:off x="466" y="0"/>
              <a:ext cx="224" cy="116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21600" y="0"/>
                  </a:moveTo>
                  <a:lnTo>
                    <a:pt x="0" y="5703"/>
                  </a:lnTo>
                  <a:lnTo>
                    <a:pt x="10793" y="21600"/>
                  </a:lnTo>
                </a:path>
              </a:pathLst>
            </a:custGeom>
            <a:noFill/>
            <a:ln w="38100">
              <a:solidFill>
                <a:srgbClr val="FEB80A"/>
              </a:solidFill>
              <a:round/>
              <a:headEnd type="triangle" w="med" len="me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zh-TW" altLang="en-US"/>
            </a:p>
          </p:txBody>
        </p:sp>
        <p:sp>
          <p:nvSpPr>
            <p:cNvPr id="22542" name="Rectangle 13"/>
            <p:cNvSpPr>
              <a:spLocks/>
            </p:cNvSpPr>
            <p:nvPr/>
          </p:nvSpPr>
          <p:spPr bwMode="auto">
            <a:xfrm>
              <a:off x="265" y="989"/>
              <a:ext cx="2267" cy="560"/>
            </a:xfrm>
            <a:prstGeom prst="rect">
              <a:avLst/>
            </a:prstGeom>
            <a:solidFill>
              <a:srgbClr val="FFE39D"/>
            </a:solidFill>
            <a:ln w="38100">
              <a:solidFill>
                <a:srgbClr val="FEB80A"/>
              </a:solidFill>
              <a:miter lim="800000"/>
              <a:headEnd/>
              <a:tailEnd/>
            </a:ln>
          </p:spPr>
          <p:txBody>
            <a:bodyPr lIns="0" tIns="0" rIns="0" bIns="0"/>
            <a:lstStyle/>
            <a:p>
              <a:pPr eaLnBrk="1" hangingPunct="1"/>
              <a:endParaRPr lang="zh-TW" altLang="en-US"/>
            </a:p>
          </p:txBody>
        </p:sp>
        <p:sp>
          <p:nvSpPr>
            <p:cNvPr id="22543" name="Rectangle 14"/>
            <p:cNvSpPr>
              <a:spLocks/>
            </p:cNvSpPr>
            <p:nvPr/>
          </p:nvSpPr>
          <p:spPr bwMode="auto">
            <a:xfrm>
              <a:off x="364" y="983"/>
              <a:ext cx="2168" cy="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57797" bIns="0" anchor="ctr"/>
            <a:lstStyle/>
            <a:p>
              <a:pPr eaLnBrk="1" hangingPunct="1"/>
              <a:r>
                <a:rPr lang="en-US" altLang="zh-TW" sz="2000">
                  <a:solidFill>
                    <a:srgbClr val="000000"/>
                  </a:solidFill>
                  <a:latin typeface="新細明體" panose="02020500000000000000" pitchFamily="18" charset="-120"/>
                  <a:sym typeface="儷黑 Pro"/>
                </a:rPr>
                <a:t>2. </a:t>
              </a:r>
              <a:r>
                <a:rPr lang="zh-TW" altLang="en-US" sz="2000">
                  <a:solidFill>
                    <a:srgbClr val="000000"/>
                  </a:solidFill>
                  <a:latin typeface="新細明體" panose="02020500000000000000" pitchFamily="18" charset="-120"/>
                  <a:sym typeface="儷黑 Pro"/>
                </a:rPr>
                <a:t>顯示系統實際查詢使用</a:t>
              </a:r>
              <a:r>
                <a:rPr lang="en-US" altLang="zh-TW" sz="2000">
                  <a:solidFill>
                    <a:srgbClr val="000000"/>
                  </a:solidFill>
                  <a:latin typeface="新細明體" panose="02020500000000000000" pitchFamily="18" charset="-120"/>
                  <a:sym typeface="儷黑 Pro"/>
                </a:rPr>
                <a:t/>
              </a:r>
              <a:br>
                <a:rPr lang="en-US" altLang="zh-TW" sz="2000">
                  <a:solidFill>
                    <a:srgbClr val="000000"/>
                  </a:solidFill>
                  <a:latin typeface="新細明體" panose="02020500000000000000" pitchFamily="18" charset="-120"/>
                  <a:sym typeface="儷黑 Pro"/>
                </a:rPr>
              </a:br>
              <a:r>
                <a:rPr lang="en-US" altLang="zh-TW" sz="2000">
                  <a:solidFill>
                    <a:srgbClr val="000000"/>
                  </a:solidFill>
                  <a:latin typeface="新細明體" panose="02020500000000000000" pitchFamily="18" charset="-120"/>
                  <a:sym typeface="儷黑 Pro"/>
                </a:rPr>
                <a:t>   </a:t>
              </a:r>
              <a:r>
                <a:rPr lang="zh-TW" altLang="en-US" sz="2000">
                  <a:solidFill>
                    <a:srgbClr val="000000"/>
                  </a:solidFill>
                  <a:latin typeface="新細明體" panose="02020500000000000000" pitchFamily="18" charset="-120"/>
                  <a:sym typeface="儷黑 Pro"/>
                </a:rPr>
                <a:t>之關鍵字</a:t>
              </a:r>
            </a:p>
          </p:txBody>
        </p:sp>
      </p:grpSp>
      <p:grpSp>
        <p:nvGrpSpPr>
          <p:cNvPr id="4" name="Group 11"/>
          <p:cNvGrpSpPr>
            <a:grpSpLocks/>
          </p:cNvGrpSpPr>
          <p:nvPr/>
        </p:nvGrpSpPr>
        <p:grpSpPr bwMode="auto">
          <a:xfrm>
            <a:off x="2127250" y="2103438"/>
            <a:ext cx="3160713" cy="2444750"/>
            <a:chOff x="265" y="0"/>
            <a:chExt cx="2267" cy="1549"/>
          </a:xfrm>
        </p:grpSpPr>
        <p:sp>
          <p:nvSpPr>
            <p:cNvPr id="22538" name="AutoShape 12"/>
            <p:cNvSpPr>
              <a:spLocks/>
            </p:cNvSpPr>
            <p:nvPr/>
          </p:nvSpPr>
          <p:spPr bwMode="auto">
            <a:xfrm>
              <a:off x="466" y="0"/>
              <a:ext cx="224" cy="116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21600" y="0"/>
                  </a:moveTo>
                  <a:lnTo>
                    <a:pt x="0" y="5703"/>
                  </a:lnTo>
                  <a:lnTo>
                    <a:pt x="10793" y="21600"/>
                  </a:lnTo>
                </a:path>
              </a:pathLst>
            </a:custGeom>
            <a:noFill/>
            <a:ln w="38100">
              <a:solidFill>
                <a:srgbClr val="FEB80A"/>
              </a:solidFill>
              <a:round/>
              <a:headEnd type="triangle" w="med" len="me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zh-TW" altLang="en-US"/>
            </a:p>
          </p:txBody>
        </p:sp>
        <p:sp>
          <p:nvSpPr>
            <p:cNvPr id="22539" name="Rectangle 13"/>
            <p:cNvSpPr>
              <a:spLocks/>
            </p:cNvSpPr>
            <p:nvPr/>
          </p:nvSpPr>
          <p:spPr bwMode="auto">
            <a:xfrm>
              <a:off x="265" y="989"/>
              <a:ext cx="2267" cy="560"/>
            </a:xfrm>
            <a:prstGeom prst="rect">
              <a:avLst/>
            </a:prstGeom>
            <a:solidFill>
              <a:srgbClr val="FFE39D"/>
            </a:solidFill>
            <a:ln w="38100">
              <a:solidFill>
                <a:srgbClr val="FEB80A"/>
              </a:solidFill>
              <a:miter lim="800000"/>
              <a:headEnd/>
              <a:tailEnd/>
            </a:ln>
          </p:spPr>
          <p:txBody>
            <a:bodyPr lIns="0" tIns="0" rIns="0" bIns="0"/>
            <a:lstStyle/>
            <a:p>
              <a:pPr eaLnBrk="1" hangingPunct="1"/>
              <a:endParaRPr lang="zh-TW" altLang="en-US"/>
            </a:p>
          </p:txBody>
        </p:sp>
        <p:sp>
          <p:nvSpPr>
            <p:cNvPr id="33" name="Rectangle 14"/>
            <p:cNvSpPr>
              <a:spLocks/>
            </p:cNvSpPr>
            <p:nvPr/>
          </p:nvSpPr>
          <p:spPr bwMode="auto">
            <a:xfrm>
              <a:off x="364" y="983"/>
              <a:ext cx="2168" cy="560"/>
            </a:xfrm>
            <a:prstGeom prst="rect">
              <a:avLst/>
            </a:prstGeom>
            <a:noFill/>
            <a:ln>
              <a:noFill/>
            </a:ln>
            <a:extLst/>
          </p:spPr>
          <p:txBody>
            <a:bodyPr lIns="0" tIns="0" rIns="57797" bIns="0" anchor="ctr"/>
            <a:lstStyle/>
            <a:p>
              <a:pPr eaLnBrk="1" hangingPunct="1">
                <a:defRPr/>
              </a:pPr>
              <a:r>
                <a:rPr lang="en-US" altLang="zh-TW" sz="2000" dirty="0">
                  <a:solidFill>
                    <a:srgbClr val="000000"/>
                  </a:solidFill>
                  <a:latin typeface="新細明體" pitchFamily="18" charset="-120"/>
                  <a:sym typeface="儷黑 Pro"/>
                </a:rPr>
                <a:t>1. </a:t>
              </a:r>
              <a:r>
                <a:rPr lang="zh-TW" altLang="en-US" sz="2000" dirty="0">
                  <a:solidFill>
                    <a:schemeClr val="tx2">
                      <a:lumMod val="95000"/>
                      <a:lumOff val="5000"/>
                    </a:schemeClr>
                  </a:solidFill>
                  <a:latin typeface="新細明體" pitchFamily="18" charset="-120"/>
                  <a:sym typeface="儷黑 Pro"/>
                </a:rPr>
                <a:t>檢索結果以關聯度排序</a:t>
              </a:r>
            </a:p>
          </p:txBody>
        </p:sp>
      </p:grpSp>
      <p:grpSp>
        <p:nvGrpSpPr>
          <p:cNvPr id="5" name="Group 15"/>
          <p:cNvGrpSpPr>
            <a:grpSpLocks/>
          </p:cNvGrpSpPr>
          <p:nvPr/>
        </p:nvGrpSpPr>
        <p:grpSpPr bwMode="auto">
          <a:xfrm>
            <a:off x="6397625" y="2103438"/>
            <a:ext cx="2160588" cy="2627312"/>
            <a:chOff x="91" y="53"/>
            <a:chExt cx="1367" cy="1817"/>
          </a:xfrm>
        </p:grpSpPr>
        <p:sp>
          <p:nvSpPr>
            <p:cNvPr id="22536" name="AutoShape 16"/>
            <p:cNvSpPr>
              <a:spLocks/>
            </p:cNvSpPr>
            <p:nvPr/>
          </p:nvSpPr>
          <p:spPr bwMode="auto">
            <a:xfrm>
              <a:off x="842" y="53"/>
              <a:ext cx="45" cy="121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0"/>
                  </a:moveTo>
                  <a:lnTo>
                    <a:pt x="19737" y="21600"/>
                  </a:lnTo>
                  <a:lnTo>
                    <a:pt x="21600" y="21600"/>
                  </a:lnTo>
                </a:path>
              </a:pathLst>
            </a:custGeom>
            <a:noFill/>
            <a:ln w="38100">
              <a:solidFill>
                <a:srgbClr val="FEB80A"/>
              </a:solidFill>
              <a:round/>
              <a:headEnd type="triangle" w="med" len="me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zh-TW" altLang="en-US"/>
            </a:p>
          </p:txBody>
        </p:sp>
        <p:sp>
          <p:nvSpPr>
            <p:cNvPr id="36" name="Rectangle 17"/>
            <p:cNvSpPr>
              <a:spLocks/>
            </p:cNvSpPr>
            <p:nvPr/>
          </p:nvSpPr>
          <p:spPr bwMode="auto">
            <a:xfrm>
              <a:off x="91" y="1138"/>
              <a:ext cx="1367" cy="732"/>
            </a:xfrm>
            <a:prstGeom prst="rect">
              <a:avLst/>
            </a:prstGeom>
            <a:solidFill>
              <a:srgbClr val="FFE39D"/>
            </a:solidFill>
            <a:ln w="38100">
              <a:solidFill>
                <a:srgbClr val="FEB80A"/>
              </a:solidFill>
              <a:miter lim="800000"/>
              <a:headEnd/>
              <a:tailEnd/>
            </a:ln>
          </p:spPr>
          <p:txBody>
            <a:bodyPr lIns="0" tIns="0" rIns="0" bIns="0"/>
            <a:lstStyle/>
            <a:p>
              <a:pPr eaLnBrk="1" hangingPunct="1">
                <a:defRPr/>
              </a:pPr>
              <a:r>
                <a:rPr lang="en-US" altLang="zh-TW" sz="2000" dirty="0">
                  <a:solidFill>
                    <a:schemeClr val="tx2">
                      <a:lumMod val="95000"/>
                      <a:lumOff val="5000"/>
                    </a:schemeClr>
                  </a:solidFill>
                  <a:latin typeface="新細明體" pitchFamily="18" charset="-120"/>
                  <a:sym typeface="儷黑 Pro"/>
                </a:rPr>
                <a:t>   </a:t>
              </a:r>
              <a:br>
                <a:rPr lang="en-US" altLang="zh-TW" sz="2000" dirty="0">
                  <a:solidFill>
                    <a:schemeClr val="tx2">
                      <a:lumMod val="95000"/>
                      <a:lumOff val="5000"/>
                    </a:schemeClr>
                  </a:solidFill>
                  <a:latin typeface="新細明體" pitchFamily="18" charset="-120"/>
                  <a:sym typeface="儷黑 Pro"/>
                </a:rPr>
              </a:br>
              <a:r>
                <a:rPr lang="en-US" altLang="zh-TW" sz="2000" dirty="0">
                  <a:solidFill>
                    <a:schemeClr val="tx2">
                      <a:lumMod val="95000"/>
                      <a:lumOff val="5000"/>
                    </a:schemeClr>
                  </a:solidFill>
                  <a:latin typeface="新細明體" pitchFamily="18" charset="-120"/>
                  <a:sym typeface="儷黑 Pro"/>
                </a:rPr>
                <a:t>   3. </a:t>
              </a:r>
              <a:r>
                <a:rPr lang="zh-TW" altLang="en-US" sz="2000" dirty="0">
                  <a:solidFill>
                    <a:schemeClr val="tx2">
                      <a:lumMod val="95000"/>
                      <a:lumOff val="5000"/>
                    </a:schemeClr>
                  </a:solidFill>
                  <a:latin typeface="新細明體" pitchFamily="18" charset="-120"/>
                  <a:sym typeface="儷黑 Pro"/>
                </a:rPr>
                <a:t>更多公開取閱</a:t>
              </a:r>
              <a:r>
                <a:rPr lang="en-US" altLang="zh-TW" sz="2000" dirty="0">
                  <a:solidFill>
                    <a:schemeClr val="tx2">
                      <a:lumMod val="95000"/>
                      <a:lumOff val="5000"/>
                    </a:schemeClr>
                  </a:solidFill>
                  <a:latin typeface="新細明體" pitchFamily="18" charset="-120"/>
                  <a:sym typeface="儷黑 Pro"/>
                </a:rPr>
                <a:t/>
              </a:r>
              <a:br>
                <a:rPr lang="en-US" altLang="zh-TW" sz="2000" dirty="0">
                  <a:solidFill>
                    <a:schemeClr val="tx2">
                      <a:lumMod val="95000"/>
                      <a:lumOff val="5000"/>
                    </a:schemeClr>
                  </a:solidFill>
                  <a:latin typeface="新細明體" pitchFamily="18" charset="-120"/>
                  <a:sym typeface="儷黑 Pro"/>
                </a:rPr>
              </a:br>
              <a:r>
                <a:rPr lang="en-US" altLang="zh-TW" sz="2000" dirty="0">
                  <a:solidFill>
                    <a:schemeClr val="tx2">
                      <a:lumMod val="95000"/>
                      <a:lumOff val="5000"/>
                    </a:schemeClr>
                  </a:solidFill>
                  <a:latin typeface="新細明體" pitchFamily="18" charset="-120"/>
                  <a:sym typeface="儷黑 Pro"/>
                </a:rPr>
                <a:t>       </a:t>
              </a:r>
              <a:r>
                <a:rPr lang="zh-TW" altLang="en-US" sz="2000" dirty="0">
                  <a:solidFill>
                    <a:schemeClr val="tx2">
                      <a:lumMod val="95000"/>
                      <a:lumOff val="5000"/>
                    </a:schemeClr>
                  </a:solidFill>
                  <a:latin typeface="新細明體" pitchFamily="18" charset="-120"/>
                  <a:sym typeface="儷黑 Pro"/>
                </a:rPr>
                <a:t>文獻可供參考</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250"/>
                                  </p:stCondLst>
                                  <p:childTnLst>
                                    <p:set>
                                      <p:cBhvr>
                                        <p:cTn id="6" dur="1" fill="hold">
                                          <p:stCondLst>
                                            <p:cond delay="749"/>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250"/>
                                  </p:stCondLst>
                                  <p:childTnLst>
                                    <p:set>
                                      <p:cBhvr>
                                        <p:cTn id="10" dur="1" fill="hold">
                                          <p:stCondLst>
                                            <p:cond delay="74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250"/>
                                  </p:stCondLst>
                                  <p:childTnLst>
                                    <p:set>
                                      <p:cBhvr>
                                        <p:cTn id="14" dur="1" fill="hold">
                                          <p:stCondLst>
                                            <p:cond delay="74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688" y="976313"/>
            <a:ext cx="9069387" cy="5875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3555" name="Group 7"/>
          <p:cNvGrpSpPr>
            <a:grpSpLocks/>
          </p:cNvGrpSpPr>
          <p:nvPr/>
        </p:nvGrpSpPr>
        <p:grpSpPr bwMode="auto">
          <a:xfrm>
            <a:off x="900113" y="5572125"/>
            <a:ext cx="1943100" cy="233363"/>
            <a:chOff x="0" y="0"/>
            <a:chExt cx="1024" cy="248"/>
          </a:xfrm>
        </p:grpSpPr>
        <p:sp>
          <p:nvSpPr>
            <p:cNvPr id="23568" name="AutoShape 8"/>
            <p:cNvSpPr>
              <a:spLocks/>
            </p:cNvSpPr>
            <p:nvPr/>
          </p:nvSpPr>
          <p:spPr bwMode="auto">
            <a:xfrm>
              <a:off x="0" y="0"/>
              <a:ext cx="1024" cy="248"/>
            </a:xfrm>
            <a:prstGeom prst="roundRect">
              <a:avLst>
                <a:gd name="adj" fmla="val 12088"/>
              </a:avLst>
            </a:prstGeom>
            <a:noFill/>
            <a:ln w="381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pPr eaLnBrk="1" hangingPunct="1"/>
              <a:endParaRPr lang="zh-TW" altLang="en-US"/>
            </a:p>
          </p:txBody>
        </p:sp>
      </p:grpSp>
      <p:grpSp>
        <p:nvGrpSpPr>
          <p:cNvPr id="23556" name="Group 7"/>
          <p:cNvGrpSpPr>
            <a:grpSpLocks/>
          </p:cNvGrpSpPr>
          <p:nvPr/>
        </p:nvGrpSpPr>
        <p:grpSpPr bwMode="auto">
          <a:xfrm>
            <a:off x="5580063" y="1628775"/>
            <a:ext cx="971550" cy="863600"/>
            <a:chOff x="0" y="0"/>
            <a:chExt cx="1024" cy="248"/>
          </a:xfrm>
        </p:grpSpPr>
        <p:sp>
          <p:nvSpPr>
            <p:cNvPr id="23567" name="AutoShape 8"/>
            <p:cNvSpPr>
              <a:spLocks/>
            </p:cNvSpPr>
            <p:nvPr/>
          </p:nvSpPr>
          <p:spPr bwMode="auto">
            <a:xfrm>
              <a:off x="0" y="0"/>
              <a:ext cx="1024" cy="248"/>
            </a:xfrm>
            <a:prstGeom prst="roundRect">
              <a:avLst>
                <a:gd name="adj" fmla="val 12088"/>
              </a:avLst>
            </a:prstGeom>
            <a:noFill/>
            <a:ln w="381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pPr eaLnBrk="1" hangingPunct="1"/>
              <a:endParaRPr lang="zh-TW" altLang="en-US"/>
            </a:p>
          </p:txBody>
        </p:sp>
      </p:grpSp>
      <p:sp>
        <p:nvSpPr>
          <p:cNvPr id="9" name="文字方塊 8"/>
          <p:cNvSpPr txBox="1"/>
          <p:nvPr/>
        </p:nvSpPr>
        <p:spPr>
          <a:xfrm>
            <a:off x="1584325" y="400050"/>
            <a:ext cx="5576888" cy="461963"/>
          </a:xfrm>
          <a:prstGeom prst="rect">
            <a:avLst/>
          </a:prstGeom>
          <a:noFill/>
        </p:spPr>
        <p:txBody>
          <a:bodyPr wrap="none">
            <a:spAutoFit/>
          </a:bodyPr>
          <a:lstStyle/>
          <a:p>
            <a:pPr eaLnBrk="1" hangingPunct="1">
              <a:defRPr/>
            </a:pPr>
            <a:r>
              <a:rPr lang="zh-TW" altLang="en-US" sz="2400" b="1" dirty="0">
                <a:solidFill>
                  <a:schemeClr val="tx2">
                    <a:lumMod val="95000"/>
                    <a:lumOff val="5000"/>
                  </a:schemeClr>
                </a:solidFill>
                <a:effectLst>
                  <a:outerShdw blurRad="38100" dist="38100" dir="2700000" algn="tl">
                    <a:srgbClr val="000000">
                      <a:alpha val="43137"/>
                    </a:srgbClr>
                  </a:outerShdw>
                </a:effectLst>
                <a:latin typeface="新細明體" pitchFamily="18" charset="-120"/>
              </a:rPr>
              <a:t>背傷復健的建議措施</a:t>
            </a:r>
            <a:r>
              <a:rPr lang="en-US" altLang="zh-TW" sz="2400" b="1" dirty="0">
                <a:solidFill>
                  <a:schemeClr val="tx2">
                    <a:lumMod val="95000"/>
                    <a:lumOff val="5000"/>
                  </a:schemeClr>
                </a:solidFill>
                <a:effectLst>
                  <a:outerShdw blurRad="38100" dist="38100" dir="2700000" algn="tl">
                    <a:srgbClr val="000000">
                      <a:alpha val="43137"/>
                    </a:srgbClr>
                  </a:outerShdw>
                </a:effectLst>
                <a:latin typeface="新細明體" pitchFamily="18" charset="-120"/>
              </a:rPr>
              <a:t>: </a:t>
            </a:r>
            <a:r>
              <a:rPr lang="zh-TW" altLang="en-US" sz="2400" b="1" dirty="0">
                <a:solidFill>
                  <a:schemeClr val="tx2">
                    <a:lumMod val="95000"/>
                    <a:lumOff val="5000"/>
                  </a:schemeClr>
                </a:solidFill>
                <a:effectLst>
                  <a:outerShdw blurRad="38100" dist="38100" dir="2700000" algn="tl">
                    <a:srgbClr val="000000">
                      <a:alpha val="43137"/>
                    </a:srgbClr>
                  </a:outerShdw>
                </a:effectLst>
                <a:latin typeface="新細明體" pitchFamily="18" charset="-120"/>
              </a:rPr>
              <a:t>以文獻類型做篩選</a:t>
            </a:r>
          </a:p>
        </p:txBody>
      </p:sp>
      <p:grpSp>
        <p:nvGrpSpPr>
          <p:cNvPr id="4" name="Group 11"/>
          <p:cNvGrpSpPr>
            <a:grpSpLocks/>
          </p:cNvGrpSpPr>
          <p:nvPr/>
        </p:nvGrpSpPr>
        <p:grpSpPr bwMode="auto">
          <a:xfrm>
            <a:off x="2770188" y="5441950"/>
            <a:ext cx="4398962" cy="1039813"/>
            <a:chOff x="-1029" y="797"/>
            <a:chExt cx="3155" cy="658"/>
          </a:xfrm>
        </p:grpSpPr>
        <p:sp>
          <p:nvSpPr>
            <p:cNvPr id="23564" name="AutoShape 12"/>
            <p:cNvSpPr>
              <a:spLocks/>
            </p:cNvSpPr>
            <p:nvPr/>
          </p:nvSpPr>
          <p:spPr bwMode="auto">
            <a:xfrm rot="-5830098">
              <a:off x="-567" y="335"/>
              <a:ext cx="578" cy="1501"/>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21600" y="0"/>
                  </a:moveTo>
                  <a:lnTo>
                    <a:pt x="0" y="5703"/>
                  </a:lnTo>
                  <a:lnTo>
                    <a:pt x="10793" y="21600"/>
                  </a:lnTo>
                </a:path>
              </a:pathLst>
            </a:custGeom>
            <a:noFill/>
            <a:ln w="38100">
              <a:solidFill>
                <a:srgbClr val="FEB80A"/>
              </a:solidFill>
              <a:round/>
              <a:headEnd type="triangle" w="med" len="me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zh-TW" altLang="en-US"/>
            </a:p>
          </p:txBody>
        </p:sp>
        <p:sp>
          <p:nvSpPr>
            <p:cNvPr id="23565" name="Rectangle 13"/>
            <p:cNvSpPr>
              <a:spLocks/>
            </p:cNvSpPr>
            <p:nvPr/>
          </p:nvSpPr>
          <p:spPr bwMode="auto">
            <a:xfrm>
              <a:off x="-147" y="879"/>
              <a:ext cx="2267" cy="560"/>
            </a:xfrm>
            <a:prstGeom prst="rect">
              <a:avLst/>
            </a:prstGeom>
            <a:solidFill>
              <a:srgbClr val="FFE39D"/>
            </a:solidFill>
            <a:ln w="38100">
              <a:solidFill>
                <a:srgbClr val="FEB80A"/>
              </a:solidFill>
              <a:miter lim="800000"/>
              <a:headEnd/>
              <a:tailEnd/>
            </a:ln>
          </p:spPr>
          <p:txBody>
            <a:bodyPr lIns="0" tIns="0" rIns="0" bIns="0"/>
            <a:lstStyle/>
            <a:p>
              <a:pPr eaLnBrk="1" hangingPunct="1"/>
              <a:endParaRPr lang="zh-TW" altLang="en-US"/>
            </a:p>
          </p:txBody>
        </p:sp>
        <p:sp>
          <p:nvSpPr>
            <p:cNvPr id="13" name="Rectangle 14"/>
            <p:cNvSpPr>
              <a:spLocks/>
            </p:cNvSpPr>
            <p:nvPr/>
          </p:nvSpPr>
          <p:spPr bwMode="auto">
            <a:xfrm>
              <a:off x="-42" y="895"/>
              <a:ext cx="2168" cy="560"/>
            </a:xfrm>
            <a:prstGeom prst="rect">
              <a:avLst/>
            </a:prstGeom>
            <a:noFill/>
            <a:ln>
              <a:noFill/>
            </a:ln>
            <a:extLst/>
          </p:spPr>
          <p:txBody>
            <a:bodyPr lIns="0" tIns="0" rIns="57797" bIns="0" anchor="ctr"/>
            <a:lstStyle/>
            <a:p>
              <a:pPr eaLnBrk="1" hangingPunct="1">
                <a:defRPr/>
              </a:pPr>
              <a:r>
                <a:rPr lang="en-US" altLang="zh-TW" sz="2000" dirty="0">
                  <a:solidFill>
                    <a:srgbClr val="000000"/>
                  </a:solidFill>
                  <a:latin typeface="新細明體" pitchFamily="18" charset="-120"/>
                  <a:sym typeface="儷黑 Pro"/>
                </a:rPr>
                <a:t>1. </a:t>
              </a:r>
              <a:r>
                <a:rPr lang="zh-TW" altLang="en-US" sz="2000" dirty="0">
                  <a:solidFill>
                    <a:srgbClr val="000000"/>
                  </a:solidFill>
                  <a:latin typeface="新細明體" pitchFamily="18" charset="-120"/>
                  <a:sym typeface="儷黑 Pro"/>
                </a:rPr>
                <a:t>進一步選擇</a:t>
              </a:r>
              <a:r>
                <a:rPr lang="zh-TW" altLang="en-US" sz="2000" b="1" dirty="0">
                  <a:solidFill>
                    <a:schemeClr val="tx2">
                      <a:lumMod val="95000"/>
                      <a:lumOff val="5000"/>
                    </a:schemeClr>
                  </a:solidFill>
                  <a:effectLst>
                    <a:outerShdw blurRad="38100" dist="38100" dir="2700000" algn="tl">
                      <a:srgbClr val="000000">
                        <a:alpha val="43137"/>
                      </a:srgbClr>
                    </a:outerShdw>
                  </a:effectLst>
                </a:rPr>
                <a:t>實證式建議  實務 </a:t>
              </a:r>
              <a:r>
                <a:rPr lang="zh-TW" altLang="en-US" sz="2000" dirty="0">
                  <a:solidFill>
                    <a:schemeClr val="tx2">
                      <a:lumMod val="95000"/>
                      <a:lumOff val="5000"/>
                    </a:schemeClr>
                  </a:solidFill>
                </a:rPr>
                <a:t>為文章類型</a:t>
              </a:r>
              <a:endParaRPr lang="zh-TW" altLang="en-US" sz="2000" b="1" dirty="0">
                <a:solidFill>
                  <a:schemeClr val="tx2">
                    <a:lumMod val="95000"/>
                    <a:lumOff val="5000"/>
                  </a:schemeClr>
                </a:solidFill>
                <a:effectLst>
                  <a:outerShdw blurRad="38100" dist="38100" dir="2700000" algn="tl">
                    <a:srgbClr val="000000">
                      <a:alpha val="43137"/>
                    </a:srgbClr>
                  </a:outerShdw>
                </a:effectLst>
                <a:latin typeface="新細明體" pitchFamily="18" charset="-120"/>
                <a:sym typeface="儷黑 Pro"/>
              </a:endParaRPr>
            </a:p>
          </p:txBody>
        </p:sp>
      </p:grpSp>
      <p:grpSp>
        <p:nvGrpSpPr>
          <p:cNvPr id="5" name="Group 11"/>
          <p:cNvGrpSpPr>
            <a:grpSpLocks/>
          </p:cNvGrpSpPr>
          <p:nvPr/>
        </p:nvGrpSpPr>
        <p:grpSpPr bwMode="auto">
          <a:xfrm>
            <a:off x="4972050" y="2486025"/>
            <a:ext cx="3160713" cy="2003425"/>
            <a:chOff x="265" y="0"/>
            <a:chExt cx="2267" cy="1549"/>
          </a:xfrm>
        </p:grpSpPr>
        <p:sp>
          <p:nvSpPr>
            <p:cNvPr id="23561" name="AutoShape 12"/>
            <p:cNvSpPr>
              <a:spLocks/>
            </p:cNvSpPr>
            <p:nvPr/>
          </p:nvSpPr>
          <p:spPr bwMode="auto">
            <a:xfrm>
              <a:off x="466" y="0"/>
              <a:ext cx="224" cy="116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21600" y="0"/>
                  </a:moveTo>
                  <a:lnTo>
                    <a:pt x="0" y="5703"/>
                  </a:lnTo>
                  <a:lnTo>
                    <a:pt x="10793" y="21600"/>
                  </a:lnTo>
                </a:path>
              </a:pathLst>
            </a:custGeom>
            <a:noFill/>
            <a:ln w="38100">
              <a:solidFill>
                <a:srgbClr val="FEB80A"/>
              </a:solidFill>
              <a:round/>
              <a:headEnd type="triangle" w="med" len="me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zh-TW" altLang="en-US"/>
            </a:p>
          </p:txBody>
        </p:sp>
        <p:sp>
          <p:nvSpPr>
            <p:cNvPr id="23562" name="Rectangle 13"/>
            <p:cNvSpPr>
              <a:spLocks/>
            </p:cNvSpPr>
            <p:nvPr/>
          </p:nvSpPr>
          <p:spPr bwMode="auto">
            <a:xfrm>
              <a:off x="265" y="989"/>
              <a:ext cx="2267" cy="560"/>
            </a:xfrm>
            <a:prstGeom prst="rect">
              <a:avLst/>
            </a:prstGeom>
            <a:solidFill>
              <a:srgbClr val="FFE39D"/>
            </a:solidFill>
            <a:ln w="38100">
              <a:solidFill>
                <a:srgbClr val="FEB80A"/>
              </a:solidFill>
              <a:miter lim="800000"/>
              <a:headEnd/>
              <a:tailEnd/>
            </a:ln>
          </p:spPr>
          <p:txBody>
            <a:bodyPr lIns="0" tIns="0" rIns="0" bIns="0"/>
            <a:lstStyle/>
            <a:p>
              <a:pPr eaLnBrk="1" hangingPunct="1"/>
              <a:endParaRPr lang="zh-TW" altLang="en-US"/>
            </a:p>
          </p:txBody>
        </p:sp>
        <p:sp>
          <p:nvSpPr>
            <p:cNvPr id="23563" name="Rectangle 14"/>
            <p:cNvSpPr>
              <a:spLocks/>
            </p:cNvSpPr>
            <p:nvPr/>
          </p:nvSpPr>
          <p:spPr bwMode="auto">
            <a:xfrm>
              <a:off x="364" y="983"/>
              <a:ext cx="2168" cy="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57797" bIns="0" anchor="ctr"/>
            <a:lstStyle/>
            <a:p>
              <a:pPr eaLnBrk="1" hangingPunct="1"/>
              <a:r>
                <a:rPr lang="en-US" altLang="zh-TW" sz="2000">
                  <a:solidFill>
                    <a:srgbClr val="000000"/>
                  </a:solidFill>
                  <a:latin typeface="新細明體" panose="02020500000000000000" pitchFamily="18" charset="-120"/>
                  <a:sym typeface="儷黑 Pro"/>
                </a:rPr>
                <a:t>2. </a:t>
              </a:r>
              <a:r>
                <a:rPr lang="zh-TW" altLang="en-US" sz="2000">
                  <a:solidFill>
                    <a:srgbClr val="000000"/>
                  </a:solidFill>
                  <a:latin typeface="新細明體" panose="02020500000000000000" pitchFamily="18" charset="-120"/>
                  <a:sym typeface="儷黑 Pro"/>
                </a:rPr>
                <a:t>有效精簡準確查詢到需要的實證臨床資源</a:t>
              </a:r>
            </a:p>
          </p:txBody>
        </p:sp>
      </p:grpSp>
      <p:pic>
        <p:nvPicPr>
          <p:cNvPr id="4915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862013"/>
            <a:ext cx="9053513" cy="5951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250"/>
                                  </p:stCondLst>
                                  <p:childTnLst>
                                    <p:set>
                                      <p:cBhvr>
                                        <p:cTn id="6" dur="1" fill="hold">
                                          <p:stCondLst>
                                            <p:cond delay="749"/>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250"/>
                                  </p:stCondLst>
                                  <p:childTnLst>
                                    <p:set>
                                      <p:cBhvr>
                                        <p:cTn id="10" dur="1" fill="hold">
                                          <p:stCondLst>
                                            <p:cond delay="749"/>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250"/>
                                  </p:stCondLst>
                                  <p:childTnLst>
                                    <p:set>
                                      <p:cBhvr>
                                        <p:cTn id="14" dur="1" fill="hold">
                                          <p:stCondLst>
                                            <p:cond delay="0"/>
                                          </p:stCondLst>
                                        </p:cTn>
                                        <p:tgtEl>
                                          <p:spTgt spid="49155"/>
                                        </p:tgtEl>
                                        <p:attrNameLst>
                                          <p:attrName>style.visibility</p:attrName>
                                        </p:attrNameLst>
                                      </p:cBhvr>
                                      <p:to>
                                        <p:strVal val="visible"/>
                                      </p:to>
                                    </p:set>
                                    <p:anim calcmode="lin" valueType="num">
                                      <p:cBhvr additive="base">
                                        <p:cTn id="15" dur="750" fill="hold"/>
                                        <p:tgtEl>
                                          <p:spTgt spid="49155"/>
                                        </p:tgtEl>
                                        <p:attrNameLst>
                                          <p:attrName>ppt_x</p:attrName>
                                        </p:attrNameLst>
                                      </p:cBhvr>
                                      <p:tavLst>
                                        <p:tav tm="0">
                                          <p:val>
                                            <p:strVal val="#ppt_x"/>
                                          </p:val>
                                        </p:tav>
                                        <p:tav tm="100000">
                                          <p:val>
                                            <p:strVal val="#ppt_x"/>
                                          </p:val>
                                        </p:tav>
                                      </p:tavLst>
                                    </p:anim>
                                    <p:anim calcmode="lin" valueType="num">
                                      <p:cBhvr additive="base">
                                        <p:cTn id="16" dur="750" fill="hold"/>
                                        <p:tgtEl>
                                          <p:spTgt spid="491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a:xfrm>
            <a:off x="1787525" y="338138"/>
            <a:ext cx="4070350" cy="714375"/>
          </a:xfrm>
        </p:spPr>
        <p:txBody>
          <a:bodyPr/>
          <a:lstStyle/>
          <a:p>
            <a:r>
              <a:rPr lang="zh-TW" altLang="en-US" sz="3600" dirty="0"/>
              <a:t>檢索實例操作 </a:t>
            </a:r>
            <a:r>
              <a:rPr lang="en-US" altLang="zh-TW" sz="3600" b="0" dirty="0"/>
              <a:t>II:</a:t>
            </a:r>
            <a:endParaRPr lang="zh-TW" altLang="en-US" sz="3600" b="0" dirty="0"/>
          </a:p>
        </p:txBody>
      </p:sp>
      <p:sp>
        <p:nvSpPr>
          <p:cNvPr id="4" name="文字方塊 3"/>
          <p:cNvSpPr txBox="1"/>
          <p:nvPr/>
        </p:nvSpPr>
        <p:spPr>
          <a:xfrm>
            <a:off x="463550" y="1052513"/>
            <a:ext cx="6280150" cy="461962"/>
          </a:xfrm>
          <a:prstGeom prst="rect">
            <a:avLst/>
          </a:prstGeom>
          <a:noFill/>
        </p:spPr>
        <p:txBody>
          <a:bodyPr wrap="none">
            <a:spAutoFit/>
          </a:bodyPr>
          <a:lstStyle/>
          <a:p>
            <a:pPr eaLnBrk="1" hangingPunct="1">
              <a:defRPr/>
            </a:pPr>
            <a:r>
              <a:rPr lang="en-US" altLang="zh-TW" sz="2400" b="1" dirty="0">
                <a:solidFill>
                  <a:schemeClr val="tx2">
                    <a:lumMod val="95000"/>
                    <a:lumOff val="5000"/>
                  </a:schemeClr>
                </a:solidFill>
                <a:effectLst>
                  <a:outerShdw blurRad="38100" dist="38100" dir="2700000" algn="tl">
                    <a:srgbClr val="000000">
                      <a:alpha val="43137"/>
                    </a:srgbClr>
                  </a:outerShdw>
                </a:effectLst>
                <a:latin typeface="+mj-lt"/>
              </a:rPr>
              <a:t>Advanced Search- </a:t>
            </a:r>
            <a:r>
              <a:rPr lang="zh-TW" altLang="en-US" sz="2400" b="1" dirty="0">
                <a:solidFill>
                  <a:schemeClr val="tx2">
                    <a:lumMod val="95000"/>
                    <a:lumOff val="5000"/>
                  </a:schemeClr>
                </a:solidFill>
                <a:effectLst>
                  <a:outerShdw blurRad="38100" dist="38100" dir="2700000" algn="tl">
                    <a:srgbClr val="000000">
                      <a:alpha val="43137"/>
                    </a:srgbClr>
                  </a:outerShdw>
                </a:effectLst>
                <a:latin typeface="+mj-lt"/>
              </a:rPr>
              <a:t>心理健康與團體治療</a:t>
            </a:r>
            <a:r>
              <a:rPr lang="en-US" altLang="zh-TW" sz="2400" b="1" dirty="0">
                <a:solidFill>
                  <a:schemeClr val="tx2">
                    <a:lumMod val="95000"/>
                    <a:lumOff val="5000"/>
                  </a:schemeClr>
                </a:solidFill>
                <a:effectLst>
                  <a:outerShdw blurRad="38100" dist="38100" dir="2700000" algn="tl">
                    <a:srgbClr val="000000">
                      <a:alpha val="43137"/>
                    </a:srgbClr>
                  </a:outerShdw>
                </a:effectLst>
                <a:latin typeface="+mj-lt"/>
              </a:rPr>
              <a:t> </a:t>
            </a:r>
            <a:endParaRPr lang="zh-TW" altLang="en-US" sz="2400" b="1" dirty="0">
              <a:solidFill>
                <a:schemeClr val="tx2">
                  <a:lumMod val="95000"/>
                  <a:lumOff val="5000"/>
                </a:schemeClr>
              </a:solidFill>
              <a:effectLst>
                <a:outerShdw blurRad="38100" dist="38100" dir="2700000" algn="tl">
                  <a:srgbClr val="000000">
                    <a:alpha val="43137"/>
                  </a:srgbClr>
                </a:outerShdw>
              </a:effectLst>
              <a:latin typeface="新細明體" pitchFamily="18" charset="-120"/>
            </a:endParaRPr>
          </a:p>
        </p:txBody>
      </p:sp>
      <p:pic>
        <p:nvPicPr>
          <p:cNvPr id="2458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65163" y="1514475"/>
            <a:ext cx="8299450" cy="529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11"/>
          <p:cNvGrpSpPr>
            <a:grpSpLocks/>
          </p:cNvGrpSpPr>
          <p:nvPr/>
        </p:nvGrpSpPr>
        <p:grpSpPr bwMode="auto">
          <a:xfrm>
            <a:off x="179388" y="2708275"/>
            <a:ext cx="3744540" cy="3673475"/>
            <a:chOff x="0" y="0"/>
            <a:chExt cx="2432" cy="1829"/>
          </a:xfrm>
        </p:grpSpPr>
        <p:sp>
          <p:nvSpPr>
            <p:cNvPr id="24584" name="AutoShape 12"/>
            <p:cNvSpPr>
              <a:spLocks/>
            </p:cNvSpPr>
            <p:nvPr/>
          </p:nvSpPr>
          <p:spPr bwMode="auto">
            <a:xfrm>
              <a:off x="466" y="0"/>
              <a:ext cx="224" cy="116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21600" y="0"/>
                  </a:moveTo>
                  <a:lnTo>
                    <a:pt x="0" y="5703"/>
                  </a:lnTo>
                  <a:lnTo>
                    <a:pt x="10793" y="21600"/>
                  </a:lnTo>
                </a:path>
              </a:pathLst>
            </a:custGeom>
            <a:noFill/>
            <a:ln w="38100">
              <a:solidFill>
                <a:srgbClr val="FEB80A"/>
              </a:solidFill>
              <a:round/>
              <a:headEnd type="triangle" w="med" len="me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zh-TW" altLang="en-US"/>
            </a:p>
          </p:txBody>
        </p:sp>
        <p:sp>
          <p:nvSpPr>
            <p:cNvPr id="24585" name="Rectangle 13"/>
            <p:cNvSpPr>
              <a:spLocks/>
            </p:cNvSpPr>
            <p:nvPr/>
          </p:nvSpPr>
          <p:spPr bwMode="auto">
            <a:xfrm>
              <a:off x="0" y="1165"/>
              <a:ext cx="2432" cy="664"/>
            </a:xfrm>
            <a:prstGeom prst="rect">
              <a:avLst/>
            </a:prstGeom>
            <a:solidFill>
              <a:srgbClr val="FFE39D"/>
            </a:solidFill>
            <a:ln w="38100">
              <a:solidFill>
                <a:srgbClr val="FEB80A"/>
              </a:solidFill>
              <a:miter lim="800000"/>
              <a:headEnd/>
              <a:tailEnd/>
            </a:ln>
          </p:spPr>
          <p:txBody>
            <a:bodyPr lIns="0" tIns="0" rIns="0" bIns="0"/>
            <a:lstStyle/>
            <a:p>
              <a:pPr eaLnBrk="1" hangingPunct="1"/>
              <a:endParaRPr lang="zh-TW" altLang="en-US"/>
            </a:p>
          </p:txBody>
        </p:sp>
        <p:sp>
          <p:nvSpPr>
            <p:cNvPr id="24586" name="Rectangle 14"/>
            <p:cNvSpPr>
              <a:spLocks/>
            </p:cNvSpPr>
            <p:nvPr/>
          </p:nvSpPr>
          <p:spPr bwMode="auto">
            <a:xfrm>
              <a:off x="0" y="1165"/>
              <a:ext cx="2432" cy="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57797" bIns="0" anchor="ctr"/>
            <a:lstStyle>
              <a:lvl1pPr marL="284163" indent="-228600">
                <a:spcBef>
                  <a:spcPts val="700"/>
                </a:spcBef>
                <a:buClr>
                  <a:srgbClr val="000000"/>
                </a:buClr>
                <a:buSzPct val="100000"/>
                <a:buFont typeface="Times New Roman" panose="02020603050405020304" pitchFamily="18" charset="0"/>
                <a:buChar char="•"/>
                <a:defRPr sz="2800" b="1">
                  <a:solidFill>
                    <a:srgbClr val="000000"/>
                  </a:solidFill>
                  <a:latin typeface="Verdana" panose="020B0604030504040204" pitchFamily="34" charset="0"/>
                  <a:ea typeface="細明體" panose="02020509000000000000" pitchFamily="49" charset="-120"/>
                </a:defRPr>
              </a:lvl1pPr>
              <a:lvl2pPr>
                <a:spcBef>
                  <a:spcPts val="600"/>
                </a:spcBef>
                <a:buClr>
                  <a:srgbClr val="000000"/>
                </a:buClr>
                <a:buSzPct val="100000"/>
                <a:buFont typeface="Times New Roman" panose="02020603050405020304" pitchFamily="18" charset="0"/>
                <a:buChar char="–"/>
                <a:defRPr sz="2400">
                  <a:solidFill>
                    <a:srgbClr val="000000"/>
                  </a:solidFill>
                  <a:latin typeface="Arial" panose="020B0604020202020204" pitchFamily="34" charset="0"/>
                  <a:ea typeface="細明體" panose="02020509000000000000" pitchFamily="49" charset="-120"/>
                </a:defRPr>
              </a:lvl2pPr>
              <a:lvl3pPr>
                <a:spcBef>
                  <a:spcPts val="550"/>
                </a:spcBef>
                <a:buClr>
                  <a:srgbClr val="000000"/>
                </a:buClr>
                <a:buSzPct val="100000"/>
                <a:buFont typeface="Times New Roman" panose="02020603050405020304" pitchFamily="18" charset="0"/>
                <a:buChar char="•"/>
                <a:defRPr sz="2200">
                  <a:solidFill>
                    <a:srgbClr val="000000"/>
                  </a:solidFill>
                  <a:latin typeface="Arial" panose="020B0604020202020204" pitchFamily="34" charset="0"/>
                  <a:ea typeface="細明體" panose="02020509000000000000" pitchFamily="49" charset="-120"/>
                </a:defRPr>
              </a:lvl3pPr>
              <a:lvl4pPr>
                <a:spcBef>
                  <a:spcPts val="500"/>
                </a:spcBef>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4pPr>
              <a:lvl5pPr>
                <a:spcBef>
                  <a:spcPts val="500"/>
                </a:spcBef>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細明體" panose="02020509000000000000" pitchFamily="49" charset="-120"/>
                </a:defRPr>
              </a:lvl9pPr>
            </a:lstStyle>
            <a:p>
              <a:pPr eaLnBrk="1" hangingPunct="1">
                <a:spcBef>
                  <a:spcPct val="0"/>
                </a:spcBef>
                <a:buClrTx/>
                <a:buSzTx/>
                <a:buFontTx/>
                <a:buNone/>
              </a:pPr>
              <a:r>
                <a:rPr lang="en-US" altLang="zh-TW" sz="2000" u="sng" dirty="0">
                  <a:latin typeface="Trebuchet MS" panose="020B0603020202020204" pitchFamily="34" charset="0"/>
                  <a:ea typeface="新細明體" panose="02020500000000000000" pitchFamily="18" charset="-120"/>
                  <a:sym typeface="Trebuchet MS" panose="020B0603020202020204" pitchFamily="34" charset="0"/>
                </a:rPr>
                <a:t>Search History</a:t>
              </a:r>
            </a:p>
            <a:p>
              <a:pPr eaLnBrk="1" hangingPunct="1">
                <a:spcBef>
                  <a:spcPct val="0"/>
                </a:spcBef>
                <a:buFont typeface="Arial" panose="020B0604020202020204" pitchFamily="34" charset="0"/>
                <a:buAutoNum type="arabicPeriod"/>
              </a:pPr>
              <a:r>
                <a:rPr lang="zh-TW" altLang="en-US" sz="2000" b="0" dirty="0">
                  <a:latin typeface="儷黑 Pro"/>
                  <a:ea typeface="新細明體" panose="02020500000000000000" pitchFamily="18" charset="-120"/>
                  <a:sym typeface="儷黑 Pro"/>
                </a:rPr>
                <a:t>可記錄檢索結果</a:t>
              </a:r>
            </a:p>
            <a:p>
              <a:pPr eaLnBrk="1" hangingPunct="1">
                <a:spcBef>
                  <a:spcPct val="0"/>
                </a:spcBef>
                <a:buFont typeface="Arial" panose="020B0604020202020204" pitchFamily="34" charset="0"/>
                <a:buAutoNum type="arabicPeriod"/>
              </a:pPr>
              <a:r>
                <a:rPr lang="zh-TW" altLang="en-US" sz="2000" b="0" dirty="0">
                  <a:latin typeface="儷黑 Pro"/>
                  <a:ea typeface="新細明體" panose="02020500000000000000" pitchFamily="18" charset="-120"/>
                  <a:sym typeface="儷黑 Pro"/>
                </a:rPr>
                <a:t>可將多個檢索結果合併檢索</a:t>
              </a:r>
            </a:p>
          </p:txBody>
        </p:sp>
      </p:grpSp>
      <p:grpSp>
        <p:nvGrpSpPr>
          <p:cNvPr id="3" name="Group 7"/>
          <p:cNvGrpSpPr>
            <a:grpSpLocks/>
          </p:cNvGrpSpPr>
          <p:nvPr/>
        </p:nvGrpSpPr>
        <p:grpSpPr bwMode="auto">
          <a:xfrm>
            <a:off x="4211638" y="2924175"/>
            <a:ext cx="481012" cy="238125"/>
            <a:chOff x="0" y="0"/>
            <a:chExt cx="1024" cy="248"/>
          </a:xfrm>
        </p:grpSpPr>
        <p:sp>
          <p:nvSpPr>
            <p:cNvPr id="24583" name="AutoShape 8"/>
            <p:cNvSpPr>
              <a:spLocks/>
            </p:cNvSpPr>
            <p:nvPr/>
          </p:nvSpPr>
          <p:spPr bwMode="auto">
            <a:xfrm>
              <a:off x="0" y="0"/>
              <a:ext cx="1024" cy="248"/>
            </a:xfrm>
            <a:prstGeom prst="roundRect">
              <a:avLst>
                <a:gd name="adj" fmla="val 12088"/>
              </a:avLst>
            </a:prstGeom>
            <a:noFill/>
            <a:ln w="381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pPr eaLnBrk="1" hangingPunct="1"/>
              <a:endParaRPr lang="zh-TW" altLang="en-US"/>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250"/>
                                  </p:stCondLst>
                                  <p:childTnLst>
                                    <p:set>
                                      <p:cBhvr>
                                        <p:cTn id="6" dur="1" fill="hold">
                                          <p:stCondLst>
                                            <p:cond delay="74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a:xfrm>
            <a:off x="1692275" y="260350"/>
            <a:ext cx="6783388" cy="714375"/>
          </a:xfrm>
        </p:spPr>
        <p:txBody>
          <a:bodyPr/>
          <a:lstStyle/>
          <a:p>
            <a:r>
              <a:rPr lang="en-US" altLang="zh-TW" sz="2800"/>
              <a:t>Advanced Search </a:t>
            </a:r>
            <a:r>
              <a:rPr lang="zh-TW" altLang="en-US" sz="3600"/>
              <a:t>檢索結果頁面</a:t>
            </a:r>
            <a:r>
              <a:rPr lang="en-US" altLang="zh-TW" sz="3600"/>
              <a:t>:</a:t>
            </a:r>
            <a:endParaRPr lang="zh-TW" altLang="en-US"/>
          </a:p>
        </p:txBody>
      </p:sp>
      <p:pic>
        <p:nvPicPr>
          <p:cNvPr id="2560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213" y="1773238"/>
            <a:ext cx="9036050" cy="268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4" name="Rectangle 6"/>
          <p:cNvSpPr>
            <a:spLocks/>
          </p:cNvSpPr>
          <p:nvPr/>
        </p:nvSpPr>
        <p:spPr bwMode="auto">
          <a:xfrm>
            <a:off x="5600700" y="2133600"/>
            <a:ext cx="936625" cy="1655763"/>
          </a:xfrm>
          <a:prstGeom prst="rect">
            <a:avLst/>
          </a:prstGeom>
          <a:noFill/>
          <a:ln w="19050">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p>
            <a:pPr eaLnBrk="1" hangingPunct="1"/>
            <a:endParaRPr lang="zh-TW" altLang="en-US"/>
          </a:p>
        </p:txBody>
      </p:sp>
      <p:pic>
        <p:nvPicPr>
          <p:cNvPr id="2560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0025" y="1019175"/>
            <a:ext cx="8736013" cy="583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11"/>
          <p:cNvGrpSpPr>
            <a:grpSpLocks/>
          </p:cNvGrpSpPr>
          <p:nvPr/>
        </p:nvGrpSpPr>
        <p:grpSpPr bwMode="auto">
          <a:xfrm>
            <a:off x="1139825" y="4097338"/>
            <a:ext cx="1776413" cy="2444750"/>
            <a:chOff x="265" y="0"/>
            <a:chExt cx="1274" cy="1549"/>
          </a:xfrm>
        </p:grpSpPr>
        <p:sp>
          <p:nvSpPr>
            <p:cNvPr id="25611" name="AutoShape 12"/>
            <p:cNvSpPr>
              <a:spLocks/>
            </p:cNvSpPr>
            <p:nvPr/>
          </p:nvSpPr>
          <p:spPr bwMode="auto">
            <a:xfrm>
              <a:off x="466" y="0"/>
              <a:ext cx="224" cy="116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21600" y="0"/>
                  </a:moveTo>
                  <a:lnTo>
                    <a:pt x="0" y="5703"/>
                  </a:lnTo>
                  <a:lnTo>
                    <a:pt x="10793" y="21600"/>
                  </a:lnTo>
                </a:path>
              </a:pathLst>
            </a:custGeom>
            <a:noFill/>
            <a:ln w="38100">
              <a:solidFill>
                <a:srgbClr val="FEB80A"/>
              </a:solidFill>
              <a:round/>
              <a:headEnd type="triangle" w="med" len="me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zh-TW" altLang="en-US"/>
            </a:p>
          </p:txBody>
        </p:sp>
        <p:sp>
          <p:nvSpPr>
            <p:cNvPr id="25612" name="Rectangle 13"/>
            <p:cNvSpPr>
              <a:spLocks/>
            </p:cNvSpPr>
            <p:nvPr/>
          </p:nvSpPr>
          <p:spPr bwMode="auto">
            <a:xfrm>
              <a:off x="265" y="989"/>
              <a:ext cx="1274" cy="560"/>
            </a:xfrm>
            <a:prstGeom prst="rect">
              <a:avLst/>
            </a:prstGeom>
            <a:solidFill>
              <a:srgbClr val="FFE39D"/>
            </a:solidFill>
            <a:ln w="38100">
              <a:solidFill>
                <a:srgbClr val="FEB80A"/>
              </a:solidFill>
              <a:miter lim="800000"/>
              <a:headEnd/>
              <a:tailEnd/>
            </a:ln>
          </p:spPr>
          <p:txBody>
            <a:bodyPr lIns="0" tIns="0" rIns="0" bIns="0"/>
            <a:lstStyle/>
            <a:p>
              <a:pPr eaLnBrk="1" hangingPunct="1"/>
              <a:endParaRPr lang="zh-TW" altLang="en-US"/>
            </a:p>
          </p:txBody>
        </p:sp>
        <p:sp>
          <p:nvSpPr>
            <p:cNvPr id="13" name="Rectangle 14"/>
            <p:cNvSpPr>
              <a:spLocks/>
            </p:cNvSpPr>
            <p:nvPr/>
          </p:nvSpPr>
          <p:spPr bwMode="auto">
            <a:xfrm>
              <a:off x="364" y="983"/>
              <a:ext cx="1175" cy="560"/>
            </a:xfrm>
            <a:prstGeom prst="rect">
              <a:avLst/>
            </a:prstGeom>
            <a:noFill/>
            <a:ln>
              <a:noFill/>
            </a:ln>
            <a:extLst/>
          </p:spPr>
          <p:txBody>
            <a:bodyPr lIns="0" tIns="0" rIns="57797" bIns="0" anchor="ctr"/>
            <a:lstStyle/>
            <a:p>
              <a:pPr eaLnBrk="1" hangingPunct="1">
                <a:defRPr/>
              </a:pPr>
              <a:r>
                <a:rPr lang="en-US" altLang="zh-TW" sz="2000" dirty="0">
                  <a:solidFill>
                    <a:srgbClr val="000000"/>
                  </a:solidFill>
                  <a:latin typeface="新細明體" pitchFamily="18" charset="-120"/>
                  <a:sym typeface="儷黑 Pro"/>
                </a:rPr>
                <a:t>1. </a:t>
              </a:r>
              <a:r>
                <a:rPr lang="zh-TW" altLang="en-US" sz="2000" dirty="0">
                  <a:solidFill>
                    <a:srgbClr val="000000"/>
                  </a:solidFill>
                  <a:latin typeface="新細明體" pitchFamily="18" charset="-120"/>
                  <a:sym typeface="儷黑 Pro"/>
                </a:rPr>
                <a:t>查詢小幫手</a:t>
              </a:r>
              <a:endParaRPr lang="zh-TW" altLang="en-US" sz="2000" dirty="0">
                <a:solidFill>
                  <a:schemeClr val="tx2">
                    <a:lumMod val="95000"/>
                    <a:lumOff val="5000"/>
                  </a:schemeClr>
                </a:solidFill>
                <a:latin typeface="新細明體" pitchFamily="18" charset="-120"/>
                <a:sym typeface="儷黑 Pro"/>
              </a:endParaRPr>
            </a:p>
          </p:txBody>
        </p:sp>
      </p:grpSp>
      <p:grpSp>
        <p:nvGrpSpPr>
          <p:cNvPr id="3" name="Group 11"/>
          <p:cNvGrpSpPr>
            <a:grpSpLocks/>
          </p:cNvGrpSpPr>
          <p:nvPr/>
        </p:nvGrpSpPr>
        <p:grpSpPr bwMode="auto">
          <a:xfrm>
            <a:off x="4170363" y="4459288"/>
            <a:ext cx="3405187" cy="2216150"/>
            <a:chOff x="372" y="614"/>
            <a:chExt cx="2443" cy="1404"/>
          </a:xfrm>
        </p:grpSpPr>
        <p:sp>
          <p:nvSpPr>
            <p:cNvPr id="25608" name="AutoShape 12"/>
            <p:cNvSpPr>
              <a:spLocks/>
            </p:cNvSpPr>
            <p:nvPr/>
          </p:nvSpPr>
          <p:spPr bwMode="auto">
            <a:xfrm rot="19967934" flipV="1">
              <a:off x="2024" y="1106"/>
              <a:ext cx="401" cy="9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21600" y="0"/>
                  </a:moveTo>
                  <a:lnTo>
                    <a:pt x="0" y="5703"/>
                  </a:lnTo>
                  <a:lnTo>
                    <a:pt x="10793" y="21600"/>
                  </a:lnTo>
                </a:path>
              </a:pathLst>
            </a:custGeom>
            <a:noFill/>
            <a:ln w="38100">
              <a:solidFill>
                <a:srgbClr val="FEB80A"/>
              </a:solidFill>
              <a:round/>
              <a:headEnd type="triangle" w="med" len="me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zh-TW" altLang="en-US"/>
            </a:p>
          </p:txBody>
        </p:sp>
        <p:sp>
          <p:nvSpPr>
            <p:cNvPr id="25609" name="Rectangle 13"/>
            <p:cNvSpPr>
              <a:spLocks/>
            </p:cNvSpPr>
            <p:nvPr/>
          </p:nvSpPr>
          <p:spPr bwMode="auto">
            <a:xfrm>
              <a:off x="372" y="616"/>
              <a:ext cx="2443" cy="560"/>
            </a:xfrm>
            <a:prstGeom prst="rect">
              <a:avLst/>
            </a:prstGeom>
            <a:solidFill>
              <a:srgbClr val="FFE39D"/>
            </a:solidFill>
            <a:ln w="38100">
              <a:solidFill>
                <a:srgbClr val="FEB80A"/>
              </a:solidFill>
              <a:miter lim="800000"/>
              <a:headEnd/>
              <a:tailEnd/>
            </a:ln>
          </p:spPr>
          <p:txBody>
            <a:bodyPr lIns="0" tIns="0" rIns="0" bIns="0"/>
            <a:lstStyle/>
            <a:p>
              <a:pPr eaLnBrk="1" hangingPunct="1"/>
              <a:endParaRPr lang="zh-TW" altLang="en-US"/>
            </a:p>
          </p:txBody>
        </p:sp>
        <p:sp>
          <p:nvSpPr>
            <p:cNvPr id="25610" name="Rectangle 14"/>
            <p:cNvSpPr>
              <a:spLocks/>
            </p:cNvSpPr>
            <p:nvPr/>
          </p:nvSpPr>
          <p:spPr bwMode="auto">
            <a:xfrm>
              <a:off x="506" y="614"/>
              <a:ext cx="2309" cy="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57797" bIns="0" anchor="ctr"/>
            <a:lstStyle/>
            <a:p>
              <a:pPr eaLnBrk="1" hangingPunct="1"/>
              <a:r>
                <a:rPr lang="en-US" altLang="zh-TW" sz="2000">
                  <a:solidFill>
                    <a:srgbClr val="000000"/>
                  </a:solidFill>
                  <a:latin typeface="新細明體" panose="02020500000000000000" pitchFamily="18" charset="-120"/>
                  <a:sym typeface="儷黑 Pro"/>
                </a:rPr>
                <a:t>2. </a:t>
              </a:r>
              <a:r>
                <a:rPr lang="zh-TW" altLang="en-US" sz="2000">
                  <a:solidFill>
                    <a:srgbClr val="000000"/>
                  </a:solidFill>
                  <a:latin typeface="新細明體" panose="02020500000000000000" pitchFamily="18" charset="-120"/>
                  <a:sym typeface="儷黑 Pro"/>
                </a:rPr>
                <a:t>結合館藏跟其他文獻服務</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250"/>
                                  </p:stCondLst>
                                  <p:childTnLst>
                                    <p:set>
                                      <p:cBhvr>
                                        <p:cTn id="6" dur="1" fill="hold">
                                          <p:stCondLst>
                                            <p:cond delay="74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250"/>
                                  </p:stCondLst>
                                  <p:childTnLst>
                                    <p:set>
                                      <p:cBhvr>
                                        <p:cTn id="10" dur="1" fill="hold">
                                          <p:stCondLst>
                                            <p:cond delay="74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925" y="188913"/>
            <a:ext cx="9082088" cy="5989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6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609600"/>
            <a:ext cx="9031288" cy="5411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250"/>
                                  </p:stCondLst>
                                  <p:childTnLst>
                                    <p:set>
                                      <p:cBhvr>
                                        <p:cTn id="6" dur="1" fill="hold">
                                          <p:stCondLst>
                                            <p:cond delay="0"/>
                                          </p:stCondLst>
                                        </p:cTn>
                                        <p:tgtEl>
                                          <p:spTgt spid="36867"/>
                                        </p:tgtEl>
                                        <p:attrNameLst>
                                          <p:attrName>style.visibility</p:attrName>
                                        </p:attrNameLst>
                                      </p:cBhvr>
                                      <p:to>
                                        <p:strVal val="visible"/>
                                      </p:to>
                                    </p:set>
                                    <p:anim calcmode="lin" valueType="num">
                                      <p:cBhvr additive="base">
                                        <p:cTn id="7" dur="750" fill="hold"/>
                                        <p:tgtEl>
                                          <p:spTgt spid="36867"/>
                                        </p:tgtEl>
                                        <p:attrNameLst>
                                          <p:attrName>ppt_x</p:attrName>
                                        </p:attrNameLst>
                                      </p:cBhvr>
                                      <p:tavLst>
                                        <p:tav tm="0">
                                          <p:val>
                                            <p:strVal val="#ppt_x"/>
                                          </p:val>
                                        </p:tav>
                                        <p:tav tm="100000">
                                          <p:val>
                                            <p:strVal val="#ppt_x"/>
                                          </p:val>
                                        </p:tav>
                                      </p:tavLst>
                                    </p:anim>
                                    <p:anim calcmode="lin" valueType="num">
                                      <p:cBhvr additive="base">
                                        <p:cTn id="8" dur="750" fill="hold"/>
                                        <p:tgtEl>
                                          <p:spTgt spid="368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矩形 3"/>
          <p:cNvSpPr>
            <a:spLocks noChangeArrowheads="1"/>
          </p:cNvSpPr>
          <p:nvPr/>
        </p:nvSpPr>
        <p:spPr bwMode="auto">
          <a:xfrm>
            <a:off x="251520" y="1412776"/>
            <a:ext cx="5832648" cy="2169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eaLnBrk="1" hangingPunct="1">
              <a:lnSpc>
                <a:spcPct val="150000"/>
              </a:lnSpc>
            </a:pPr>
            <a:r>
              <a:rPr lang="en-US" altLang="zh-TW" b="1" dirty="0">
                <a:solidFill>
                  <a:schemeClr val="tx1"/>
                </a:solidFill>
              </a:rPr>
              <a:t>Joanna Briggs Institute EBP Database</a:t>
            </a:r>
          </a:p>
          <a:p>
            <a:pPr eaLnBrk="1" hangingPunct="1">
              <a:lnSpc>
                <a:spcPct val="150000"/>
              </a:lnSpc>
            </a:pPr>
            <a:r>
              <a:rPr lang="zh-TW" altLang="en-US" dirty="0">
                <a:solidFill>
                  <a:schemeClr val="tx1"/>
                </a:solidFill>
              </a:rPr>
              <a:t>醫療照護專業人士及機構殷切期盼根據最新實證研究結果、醫療照護專業及患者偏好，為患者提供最高品質的照護。</a:t>
            </a:r>
            <a:endParaRPr lang="zh-TW" altLang="en-US" dirty="0">
              <a:solidFill>
                <a:srgbClr val="00B050"/>
              </a:solidFill>
              <a:latin typeface="微軟正黑體" panose="020B0604030504040204" pitchFamily="34" charset="-120"/>
              <a:ea typeface="微軟正黑體" panose="020B0604030504040204" pitchFamily="34" charset="-120"/>
            </a:endParaRPr>
          </a:p>
          <a:p>
            <a:pPr eaLnBrk="1" hangingPunct="1">
              <a:lnSpc>
                <a:spcPct val="150000"/>
              </a:lnSpc>
            </a:pPr>
            <a:endParaRPr lang="zh-TW" altLang="en-US" dirty="0">
              <a:solidFill>
                <a:schemeClr val="tx1"/>
              </a:solidFill>
            </a:endParaRPr>
          </a:p>
        </p:txBody>
      </p:sp>
      <p:sp>
        <p:nvSpPr>
          <p:cNvPr id="4" name="Content Placeholder 2"/>
          <p:cNvSpPr txBox="1">
            <a:spLocks/>
          </p:cNvSpPr>
          <p:nvPr/>
        </p:nvSpPr>
        <p:spPr bwMode="auto">
          <a:xfrm>
            <a:off x="561619" y="3212976"/>
            <a:ext cx="5184576" cy="2803830"/>
          </a:xfrm>
          <a:prstGeom prst="rect">
            <a:avLst/>
          </a:prstGeom>
          <a:noFill/>
          <a:ln>
            <a:noFill/>
          </a:ln>
          <a:extLst/>
        </p:spPr>
        <p:txBody>
          <a:bodyPr lIns="90000" tIns="46800" rIns="90000" bIns="46800"/>
          <a:lstStyle>
            <a:lvl1pPr marL="342900" indent="-342900" algn="l" defTabSz="449263" rtl="0" eaLnBrk="0" fontAlgn="base" hangingPunct="0">
              <a:spcBef>
                <a:spcPts val="700"/>
              </a:spcBef>
              <a:spcAft>
                <a:spcPct val="0"/>
              </a:spcAft>
              <a:buClr>
                <a:srgbClr val="000000"/>
              </a:buClr>
              <a:buSzPct val="100000"/>
              <a:buFont typeface="Times New Roman" pitchFamily="18" charset="0"/>
              <a:buChar char="•"/>
              <a:defRPr sz="2800" b="1">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buChar char="–"/>
              <a:defRPr sz="2400">
                <a:solidFill>
                  <a:srgbClr val="000000"/>
                </a:solidFill>
                <a:latin typeface="Arial" charset="0"/>
                <a:ea typeface="+mn-ea"/>
              </a:defRPr>
            </a:lvl2pPr>
            <a:lvl3pPr marL="1143000" indent="-228600" algn="l" defTabSz="449263" rtl="0" eaLnBrk="0" fontAlgn="base" hangingPunct="0">
              <a:spcBef>
                <a:spcPts val="550"/>
              </a:spcBef>
              <a:spcAft>
                <a:spcPct val="0"/>
              </a:spcAft>
              <a:buClr>
                <a:srgbClr val="000000"/>
              </a:buClr>
              <a:buSzPct val="100000"/>
              <a:buFont typeface="Times New Roman" pitchFamily="18" charset="0"/>
              <a:buChar char="•"/>
              <a:defRPr sz="2200">
                <a:solidFill>
                  <a:srgbClr val="000000"/>
                </a:solidFill>
                <a:latin typeface="Arial" charset="0"/>
                <a:ea typeface="+mn-ea"/>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defRPr>
            </a:lvl5pPr>
            <a:lvl6pPr marL="25146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6pPr>
            <a:lvl7pPr marL="29718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7pPr>
            <a:lvl8pPr marL="34290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8pPr>
            <a:lvl9pPr marL="38862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defRPr>
            </a:lvl9pPr>
          </a:lstStyle>
          <a:p>
            <a:pPr>
              <a:buClr>
                <a:srgbClr val="0768A9"/>
              </a:buClr>
              <a:buFont typeface="Wingdings" pitchFamily="2" charset="2"/>
              <a:buChar char="§"/>
              <a:defRPr/>
            </a:pPr>
            <a:r>
              <a:rPr kumimoji="0" lang="zh-TW" altLang="en-US" sz="1800" b="0" kern="0" dirty="0"/>
              <a:t>高品質的內容可加強員工尋找最新實證的能力，協助其實務工作</a:t>
            </a:r>
          </a:p>
          <a:p>
            <a:pPr>
              <a:buClr>
                <a:srgbClr val="0768A9"/>
              </a:buClr>
              <a:buFont typeface="Wingdings" pitchFamily="2" charset="2"/>
              <a:buChar char="§"/>
              <a:defRPr/>
            </a:pPr>
            <a:r>
              <a:rPr kumimoji="0" lang="zh-TW" altLang="en-US" sz="1800" b="0" kern="0" dirty="0"/>
              <a:t>根據豐富實證資訊，確保最高質量的護理照護與患者治療效果</a:t>
            </a:r>
            <a:endParaRPr kumimoji="0" lang="en-US" altLang="zh-TW" sz="1800" b="0" kern="0" dirty="0"/>
          </a:p>
          <a:p>
            <a:pPr>
              <a:buClr>
                <a:srgbClr val="0768A9"/>
              </a:buClr>
              <a:buFont typeface="Wingdings" pitchFamily="2" charset="2"/>
              <a:buChar char="§"/>
              <a:defRPr/>
            </a:pPr>
            <a:r>
              <a:rPr kumimoji="0" lang="zh-TW" altLang="en-US" sz="1800" b="0" kern="0" dirty="0"/>
              <a:t>臨床實務指引，藉此改善病患治療結果，提高臨床照護能力和患者滿意度</a:t>
            </a:r>
            <a:endParaRPr kumimoji="0" lang="en-US" altLang="zh-TW" sz="1800" b="0" kern="0" dirty="0"/>
          </a:p>
          <a:p>
            <a:pPr>
              <a:buClr>
                <a:srgbClr val="0768A9"/>
              </a:buClr>
              <a:buFont typeface="Wingdings" pitchFamily="2" charset="2"/>
              <a:buChar char="§"/>
              <a:defRPr/>
            </a:pPr>
            <a:r>
              <a:rPr kumimoji="0" lang="zh-TW" altLang="en-US" sz="1800" b="0" kern="0" dirty="0"/>
              <a:t>減少健康照護醫療的地區性差異</a:t>
            </a:r>
            <a:endParaRPr kumimoji="0" lang="en-US" altLang="zh-TW" sz="1800" b="0" kern="0" dirty="0"/>
          </a:p>
          <a:p>
            <a:pPr>
              <a:buClr>
                <a:srgbClr val="0768A9"/>
              </a:buClr>
              <a:buFont typeface="Wingdings" pitchFamily="2" charset="2"/>
              <a:buChar char="§"/>
              <a:defRPr/>
            </a:pPr>
            <a:r>
              <a:rPr kumimoji="0" lang="zh-TW" altLang="en-US" sz="1800" b="0" kern="0" dirty="0"/>
              <a:t>降低醫療照護人員周轉率</a:t>
            </a:r>
            <a:r>
              <a:rPr kumimoji="0" lang="en-US" altLang="zh-TW" sz="1800" b="0" kern="0" dirty="0"/>
              <a:t>,</a:t>
            </a:r>
            <a:r>
              <a:rPr kumimoji="0" lang="zh-TW" altLang="en-US" sz="1800" b="0" kern="0" dirty="0"/>
              <a:t> 降低醫療成本</a:t>
            </a:r>
            <a:endParaRPr kumimoji="0" lang="en-US" altLang="zh-TW" sz="1800" b="0" kern="0" dirty="0"/>
          </a:p>
          <a:p>
            <a:pPr marL="0" indent="0">
              <a:buClr>
                <a:srgbClr val="0768A9"/>
              </a:buClr>
              <a:buNone/>
              <a:defRPr/>
            </a:pPr>
            <a:endParaRPr kumimoji="0" lang="en-US" kern="0" dirty="0"/>
          </a:p>
        </p:txBody>
      </p:sp>
      <p:pic>
        <p:nvPicPr>
          <p:cNvPr id="5" name="Picture 4" descr="86507234.jpg"/>
          <p:cNvPicPr>
            <a:picLocks noChangeAspect="1"/>
          </p:cNvPicPr>
          <p:nvPr/>
        </p:nvPicPr>
        <p:blipFill>
          <a:blip r:embed="rId2" cstate="print"/>
          <a:stretch>
            <a:fillRect/>
          </a:stretch>
        </p:blipFill>
        <p:spPr>
          <a:xfrm>
            <a:off x="6084168" y="4077072"/>
            <a:ext cx="2909977" cy="1939734"/>
          </a:xfrm>
          <a:prstGeom prst="rect">
            <a:avLst/>
          </a:prstGeom>
          <a:effectLst>
            <a:outerShdw blurRad="50800" dist="38100" dir="2700000" algn="tl" rotWithShape="0">
              <a:prstClr val="black">
                <a:alpha val="40000"/>
              </a:prstClr>
            </a:outerShdw>
          </a:effectLst>
          <a:scene3d>
            <a:camera prst="orthographicFront"/>
            <a:lightRig rig="threePt" dir="t"/>
          </a:scene3d>
          <a:sp3d>
            <a:bevelT/>
          </a:sp3d>
        </p:spPr>
      </p:pic>
      <p:pic>
        <p:nvPicPr>
          <p:cNvPr id="6" name="Picture 5" descr="GettyImages_sb10069454x-001.jpg"/>
          <p:cNvPicPr>
            <a:picLocks noChangeAspect="1"/>
          </p:cNvPicPr>
          <p:nvPr/>
        </p:nvPicPr>
        <p:blipFill>
          <a:blip r:embed="rId3" cstate="print"/>
          <a:stretch>
            <a:fillRect/>
          </a:stretch>
        </p:blipFill>
        <p:spPr>
          <a:xfrm>
            <a:off x="6084168" y="1820763"/>
            <a:ext cx="2951820" cy="1967880"/>
          </a:xfrm>
          <a:prstGeom prst="rect">
            <a:avLst/>
          </a:prstGeom>
          <a:effectLst>
            <a:outerShdw blurRad="50800" dist="38100" dir="2700000" algn="tl" rotWithShape="0">
              <a:prstClr val="black">
                <a:alpha val="40000"/>
              </a:prstClr>
            </a:outerShdw>
          </a:effectLst>
          <a:scene3d>
            <a:camera prst="orthographicFront"/>
            <a:lightRig rig="threePt" dir="t"/>
          </a:scene3d>
          <a:sp3d>
            <a:bevelT/>
          </a:sp3d>
        </p:spPr>
      </p:pic>
      <p:sp>
        <p:nvSpPr>
          <p:cNvPr id="8" name="標題 1"/>
          <p:cNvSpPr txBox="1">
            <a:spLocks/>
          </p:cNvSpPr>
          <p:nvPr/>
        </p:nvSpPr>
        <p:spPr bwMode="auto">
          <a:xfrm>
            <a:off x="1475656" y="254000"/>
            <a:ext cx="7285757" cy="71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lvl1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2pPr>
            <a:lvl3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3pPr>
            <a:lvl4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4pPr>
            <a:lvl5pPr algn="l" defTabSz="449263" rtl="0" eaLnBrk="0" fontAlgn="base" hangingPunct="0">
              <a:spcBef>
                <a:spcPct val="0"/>
              </a:spcBef>
              <a:spcAft>
                <a:spcPct val="0"/>
              </a:spcAft>
              <a:buClr>
                <a:srgbClr val="000000"/>
              </a:buClr>
              <a:buSzPct val="100000"/>
              <a:buFont typeface="Times New Roman" panose="02020603050405020304" pitchFamily="18" charset="0"/>
              <a:defRPr sz="3200" b="1">
                <a:solidFill>
                  <a:srgbClr val="FFFFFF"/>
                </a:solidFill>
                <a:latin typeface="Verdana" pitchFamily="32" charset="0"/>
                <a:ea typeface="細明體" charset="-120"/>
              </a:defRPr>
            </a:lvl5pPr>
            <a:lvl6pPr marL="25146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6pPr>
            <a:lvl7pPr marL="29718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7pPr>
            <a:lvl8pPr marL="34290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8pPr>
            <a:lvl9pPr marL="3886200" indent="-228600" algn="l" defTabSz="449263" rtl="0" eaLnBrk="1" fontAlgn="base" hangingPunct="1">
              <a:spcBef>
                <a:spcPct val="0"/>
              </a:spcBef>
              <a:spcAft>
                <a:spcPct val="0"/>
              </a:spcAft>
              <a:buClr>
                <a:srgbClr val="000000"/>
              </a:buClr>
              <a:buSzPct val="100000"/>
              <a:buFont typeface="Times New Roman" pitchFamily="16" charset="0"/>
              <a:defRPr sz="3200" b="1">
                <a:solidFill>
                  <a:srgbClr val="FFFFFF"/>
                </a:solidFill>
                <a:latin typeface="Verdana" pitchFamily="32" charset="0"/>
                <a:ea typeface="細明體" charset="-120"/>
              </a:defRPr>
            </a:lvl9pPr>
          </a:lstStyle>
          <a:p>
            <a:r>
              <a:rPr kumimoji="0" lang="zh-TW" altLang="en-US" sz="2400" b="0" kern="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為什麼要選擇 </a:t>
            </a:r>
            <a:r>
              <a:rPr kumimoji="0" lang="en-US" altLang="zh-TW" sz="2400" b="0" kern="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Ovid </a:t>
            </a:r>
            <a:r>
              <a:rPr kumimoji="0" lang="zh-TW" altLang="en-US" sz="2400" b="0" kern="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上的 </a:t>
            </a:r>
            <a:r>
              <a:rPr kumimoji="0" lang="en-US" altLang="zh-TW" sz="2400" b="0" kern="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JBI EBP </a:t>
            </a:r>
            <a:r>
              <a:rPr kumimoji="0" lang="zh-TW" altLang="en-US" sz="2400" b="0" kern="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資源？</a:t>
            </a:r>
            <a:endParaRPr kumimoji="0" lang="zh-TW" altLang="en-US" sz="2400" kern="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內容版面配置區 2"/>
          <p:cNvSpPr>
            <a:spLocks noGrp="1"/>
          </p:cNvSpPr>
          <p:nvPr>
            <p:ph idx="1"/>
          </p:nvPr>
        </p:nvSpPr>
        <p:spPr>
          <a:xfrm>
            <a:off x="3059113" y="2205038"/>
            <a:ext cx="3241675" cy="935037"/>
          </a:xfrm>
        </p:spPr>
        <p:txBody>
          <a:bodyPr/>
          <a:lstStyle/>
          <a:p>
            <a:pPr>
              <a:lnSpc>
                <a:spcPct val="150000"/>
              </a:lnSpc>
              <a:spcBef>
                <a:spcPct val="0"/>
              </a:spcBef>
              <a:buFont typeface="Times New Roman" panose="02020603050405020304" pitchFamily="18" charset="0"/>
              <a:buNone/>
              <a:defRPr/>
            </a:pPr>
            <a:r>
              <a:rPr lang="en-US" altLang="zh-TW" sz="3600" dirty="0"/>
              <a:t>Thank You!</a:t>
            </a:r>
            <a:endParaRPr lang="en-US" altLang="zh-TW" sz="3600" dirty="0">
              <a:latin typeface="Arial" pitchFamily="34" charset="0"/>
            </a:endParaRPr>
          </a:p>
          <a:p>
            <a:pPr marL="1200150" lvl="2" indent="-342900">
              <a:lnSpc>
                <a:spcPct val="150000"/>
              </a:lnSpc>
              <a:spcBef>
                <a:spcPct val="0"/>
              </a:spcBef>
              <a:buFont typeface="Arial" pitchFamily="34" charset="0"/>
              <a:buChar char="•"/>
              <a:defRPr/>
            </a:pPr>
            <a:endParaRPr lang="en-US" altLang="zh-TW" dirty="0">
              <a:latin typeface="Arial" pitchFamily="34" charset="0"/>
            </a:endParaRPr>
          </a:p>
          <a:p>
            <a:pPr marL="0" indent="0">
              <a:lnSpc>
                <a:spcPct val="150000"/>
              </a:lnSpc>
              <a:buFont typeface="Times New Roman" panose="02020603050405020304" pitchFamily="18" charset="0"/>
              <a:buNone/>
              <a:defRPr/>
            </a:pPr>
            <a:r>
              <a:rPr lang="en-US" altLang="zh-TW" sz="1400" dirty="0">
                <a:solidFill>
                  <a:schemeClr val="tx1"/>
                </a:solidFill>
              </a:rPr>
              <a:t>           </a:t>
            </a:r>
            <a:endParaRPr lang="zh-TW" altLang="en-US" dirty="0"/>
          </a:p>
        </p:txBody>
      </p:sp>
    </p:spTree>
  </p:cSld>
  <p:clrMapOvr>
    <a:masterClrMapping/>
  </p:clrMapOvr>
  <p:transition spd="slow"/>
</p:sld>
</file>

<file path=ppt/theme/theme1.xml><?xml version="1.0" encoding="utf-8"?>
<a:theme xmlns:a="http://schemas.openxmlformats.org/drawingml/2006/main" name="Sales Forecast Template 110112">
  <a:themeElements>
    <a:clrScheme name="Office 佈景主題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佈景主題">
      <a:majorFont>
        <a:latin typeface="Verdana"/>
        <a:ea typeface="細明體"/>
        <a:cs typeface=""/>
      </a:majorFont>
      <a:minorFont>
        <a:latin typeface="Verdana"/>
        <a:ea typeface="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細明體" charset="-12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細明體" charset="-120"/>
          </a:defRPr>
        </a:defPPr>
      </a:lstStyle>
    </a:lnDef>
  </a:objectDefaults>
  <a:extraClrSchemeLst>
    <a:extraClrScheme>
      <a:clrScheme name="Office 佈景主題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佈景主題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佈景主題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佈景主題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佈景主題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佈景主題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佈景主題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Subtitle">
  <a:themeElements>
    <a:clrScheme name="">
      <a:dk1>
        <a:srgbClr val="DDE89A"/>
      </a:dk1>
      <a:lt1>
        <a:srgbClr val="FFFFFF"/>
      </a:lt1>
      <a:dk2>
        <a:srgbClr val="000000"/>
      </a:dk2>
      <a:lt2>
        <a:srgbClr val="000000"/>
      </a:lt2>
      <a:accent1>
        <a:srgbClr val="80CB35"/>
      </a:accent1>
      <a:accent2>
        <a:srgbClr val="333399"/>
      </a:accent2>
      <a:accent3>
        <a:srgbClr val="FFFFFF"/>
      </a:accent3>
      <a:accent4>
        <a:srgbClr val="BDC683"/>
      </a:accent4>
      <a:accent5>
        <a:srgbClr val="C0E2AE"/>
      </a:accent5>
      <a:accent6>
        <a:srgbClr val="2D2D8A"/>
      </a:accent6>
      <a:hlink>
        <a:srgbClr val="009999"/>
      </a:hlink>
      <a:folHlink>
        <a:srgbClr val="99CC00"/>
      </a:folHlink>
    </a:clrScheme>
    <a:fontScheme name="Title &amp; Subtitle">
      <a:majorFont>
        <a:latin typeface="Arial"/>
        <a:ea typeface="儷黑 Pro"/>
        <a:cs typeface="儷黑 Pro"/>
      </a:majorFont>
      <a:minorFont>
        <a:latin typeface="Times New Roman"/>
        <a:ea typeface="儷宋 Pro"/>
        <a:cs typeface="儷宋 Pro"/>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80CB35"/>
        </a:solidFill>
        <a:ln w="12700" cap="flat" cmpd="sng" algn="ctr">
          <a:solidFill>
            <a:srgbClr val="DDE89A"/>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DDE89A"/>
            </a:solidFill>
            <a:effectLst/>
            <a:latin typeface="Arial" charset="0"/>
            <a:ea typeface="儷黑 Pro" charset="0"/>
            <a:cs typeface="儷黑 Pro" charset="0"/>
            <a:sym typeface="Arial" charset="0"/>
          </a:defRPr>
        </a:defPPr>
      </a:lstStyle>
    </a:spDef>
    <a:lnDef>
      <a:spPr bwMode="auto">
        <a:xfrm>
          <a:off x="0" y="0"/>
          <a:ext cx="1" cy="1"/>
        </a:xfrm>
        <a:custGeom>
          <a:avLst/>
          <a:gdLst/>
          <a:ahLst/>
          <a:cxnLst/>
          <a:rect l="0" t="0" r="0" b="0"/>
          <a:pathLst/>
        </a:custGeom>
        <a:solidFill>
          <a:srgbClr val="80CB35"/>
        </a:solidFill>
        <a:ln w="12700" cap="flat" cmpd="sng" algn="ctr">
          <a:solidFill>
            <a:srgbClr val="DDE89A"/>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DDE89A"/>
            </a:solidFill>
            <a:effectLst/>
            <a:latin typeface="Arial" charset="0"/>
            <a:ea typeface="儷黑 Pro" charset="0"/>
            <a:cs typeface="儷黑 Pro" charset="0"/>
            <a:sym typeface="Arial"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ICML_v3">
  <a:themeElements>
    <a:clrScheme name="ICML_v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CML_v3">
      <a:majorFont>
        <a:latin typeface="Trebuchet MS"/>
        <a:ea typeface="ＭＳ Ｐゴシック"/>
        <a:cs typeface=""/>
      </a:majorFont>
      <a:minorFont>
        <a:latin typeface="Trebuchet M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CML_v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CML_v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CML_v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CML_v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CML_v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CML_v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CML_v3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CML_v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CML_v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CML_v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CML_v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CML_v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5725</TotalTime>
  <Words>2555</Words>
  <Application>Microsoft Office PowerPoint</Application>
  <PresentationFormat>如螢幕大小 (4:3)</PresentationFormat>
  <Paragraphs>206</Paragraphs>
  <Slides>24</Slides>
  <Notes>11</Notes>
  <HiddenSlides>0</HiddenSlides>
  <MMClips>0</MMClips>
  <ScaleCrop>false</ScaleCrop>
  <HeadingPairs>
    <vt:vector size="4" baseType="variant">
      <vt:variant>
        <vt:lpstr>佈景主題</vt:lpstr>
      </vt:variant>
      <vt:variant>
        <vt:i4>3</vt:i4>
      </vt:variant>
      <vt:variant>
        <vt:lpstr>投影片標題</vt:lpstr>
      </vt:variant>
      <vt:variant>
        <vt:i4>24</vt:i4>
      </vt:variant>
    </vt:vector>
  </HeadingPairs>
  <TitlesOfParts>
    <vt:vector size="27" baseType="lpstr">
      <vt:lpstr>Sales Forecast Template 110112</vt:lpstr>
      <vt:lpstr>Title &amp; Subtitle</vt:lpstr>
      <vt:lpstr>1_ICML_v3</vt:lpstr>
      <vt:lpstr>Joanna Briggs Institute  Evidence-Based Practice Resources JBI實證護理資料庫  </vt:lpstr>
      <vt:lpstr>Global healthcare challenges today </vt:lpstr>
      <vt:lpstr>The solution…</vt:lpstr>
      <vt:lpstr>EBM 與EBP 的重要性</vt:lpstr>
      <vt:lpstr>What is Joanna Briggs Institute</vt:lpstr>
      <vt:lpstr>提高醫療水準 是一個不斷迴圈反復的過程</vt:lpstr>
      <vt:lpstr>           JBI 實證護理資料庫客製化連結</vt:lpstr>
      <vt:lpstr>JBI EBP Databases</vt:lpstr>
      <vt:lpstr>JBI Databases – 7大類文獻類型</vt:lpstr>
      <vt:lpstr>JBI 文獻類型 –  Evidence Summaries</vt:lpstr>
      <vt:lpstr>投影片 11</vt:lpstr>
      <vt:lpstr>JBI 文獻類型 –  Best Practice Information Sheet</vt:lpstr>
      <vt:lpstr>JBI 文獻類型 –  Consumer Information Sheets</vt:lpstr>
      <vt:lpstr>JBI 文獻類型 –  Systematic Review / Protocols </vt:lpstr>
      <vt:lpstr>JBI Databases – 16主題</vt:lpstr>
      <vt:lpstr>檢索實例操作 : 跨資源檢索</vt:lpstr>
      <vt:lpstr>檢索實例操作 I:</vt:lpstr>
      <vt:lpstr>Basic Search 檢索結果頁面:</vt:lpstr>
      <vt:lpstr>投影片 19</vt:lpstr>
      <vt:lpstr>檢索實例操作 II:</vt:lpstr>
      <vt:lpstr>Advanced Search 檢索結果頁面:</vt:lpstr>
      <vt:lpstr>投影片 22</vt:lpstr>
      <vt:lpstr>投影片 23</vt:lpstr>
      <vt:lpstr>投影片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Products Forecast</dc:title>
  <dc:creator>Erin</dc:creator>
  <cp:lastModifiedBy>hwangsc</cp:lastModifiedBy>
  <cp:revision>349</cp:revision>
  <cp:lastPrinted>1601-01-01T00:00:00Z</cp:lastPrinted>
  <dcterms:created xsi:type="dcterms:W3CDTF">2011-01-12T22:46:24Z</dcterms:created>
  <dcterms:modified xsi:type="dcterms:W3CDTF">2021-01-25T07:19:28Z</dcterms:modified>
</cp:coreProperties>
</file>