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14"/>
  </p:notesMasterIdLst>
  <p:handoutMasterIdLst>
    <p:handoutMasterId r:id="rId15"/>
  </p:handoutMasterIdLst>
  <p:sldIdLst>
    <p:sldId id="281" r:id="rId5"/>
    <p:sldId id="361" r:id="rId6"/>
    <p:sldId id="364" r:id="rId7"/>
    <p:sldId id="365" r:id="rId8"/>
    <p:sldId id="370" r:id="rId9"/>
    <p:sldId id="366" r:id="rId10"/>
    <p:sldId id="369" r:id="rId11"/>
    <p:sldId id="367" r:id="rId12"/>
    <p:sldId id="368" r:id="rId13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60" userDrawn="1">
          <p15:clr>
            <a:srgbClr val="A4A3A4"/>
          </p15:clr>
        </p15:guide>
        <p15:guide id="2" pos="739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804" autoAdjust="0"/>
  </p:normalViewPr>
  <p:slideViewPr>
    <p:cSldViewPr snapToGrid="0">
      <p:cViewPr varScale="1">
        <p:scale>
          <a:sx n="64" d="100"/>
          <a:sy n="64" d="100"/>
        </p:scale>
        <p:origin x="-86" y="-446"/>
      </p:cViewPr>
      <p:guideLst>
        <p:guide orient="horz" pos="2160"/>
        <p:guide pos="360"/>
        <p:guide pos="73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 Chen" userId="19edd143-cbd7-40ef-bacd-b912e6bee5a7" providerId="ADAL" clId="{5DD420C4-28BD-4665-B4C1-AA8567FDD832}"/>
    <pc:docChg chg="modSld">
      <pc:chgData name="Janet Chen" userId="19edd143-cbd7-40ef-bacd-b912e6bee5a7" providerId="ADAL" clId="{5DD420C4-28BD-4665-B4C1-AA8567FDD832}" dt="2022-09-28T10:55:06.767" v="0" actId="20577"/>
      <pc:docMkLst>
        <pc:docMk/>
      </pc:docMkLst>
      <pc:sldChg chg="modSp mod">
        <pc:chgData name="Janet Chen" userId="19edd143-cbd7-40ef-bacd-b912e6bee5a7" providerId="ADAL" clId="{5DD420C4-28BD-4665-B4C1-AA8567FDD832}" dt="2022-09-28T10:55:06.767" v="0" actId="20577"/>
        <pc:sldMkLst>
          <pc:docMk/>
          <pc:sldMk cId="500094152" sldId="366"/>
        </pc:sldMkLst>
        <pc:spChg chg="mod">
          <ac:chgData name="Janet Chen" userId="19edd143-cbd7-40ef-bacd-b912e6bee5a7" providerId="ADAL" clId="{5DD420C4-28BD-4665-B4C1-AA8567FDD832}" dt="2022-09-28T10:55:06.767" v="0" actId="20577"/>
          <ac:spMkLst>
            <pc:docMk/>
            <pc:sldMk cId="500094152" sldId="366"/>
            <ac:spMk id="2" creationId="{F8A51886-AA43-422E-B193-F1F3DF7D8A4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>
            <a:extLst>
              <a:ext uri="{FF2B5EF4-FFF2-40B4-BE49-F238E27FC236}">
                <a16:creationId xmlns="" xmlns:a16="http://schemas.microsoft.com/office/drawing/2014/main" id="{9EB018AA-DEA7-448F-AE2F-C3D13A0F02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="" xmlns:a16="http://schemas.microsoft.com/office/drawing/2014/main" id="{DFB87A71-96EB-4108-95A3-855A4C360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B76E27F-ECB6-488E-91AF-FFF40050CA53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pPr rtl="0"/>
              <a:t>2022/9/29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="" xmlns:a16="http://schemas.microsoft.com/office/drawing/2014/main" id="{9445591A-E83D-4F8A-B064-12B29D3154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預留位置 4">
            <a:extLst>
              <a:ext uri="{FF2B5EF4-FFF2-40B4-BE49-F238E27FC236}">
                <a16:creationId xmlns="" xmlns:a16="http://schemas.microsoft.com/office/drawing/2014/main" id="{97AF2308-535F-471C-9423-3467454C92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661E857-36B8-43F1-9D87-FE508167BCE3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pPr rtl="0"/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02314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2A6548A-A6DF-4E6D-A063-343A6E919A1C}" type="datetime1">
              <a:rPr lang="zh-TW" altLang="en-US" smtClean="0"/>
              <a:pPr/>
              <a:t>2022/9/29</a:t>
            </a:fld>
            <a:endParaRPr lang="zh-TW" altLang="en-US" dirty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BCFAAAB6-A2C6-4A85-A3A1-98EFBA61C967}" type="slidenum">
              <a:rPr lang="en-US" altLang="zh-TW" smtClean="0"/>
              <a:pPr/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67529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b="0" i="0">
              <a:effectLst/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rtl="0"/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ID=d924773e-9a16-4d6d-9803-8cb819e99682</a:t>
            </a:r>
            <a:r>
              <a: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
</a:t>
            </a:r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Recipe=text_billboard</a:t>
            </a:r>
            <a:r>
              <a: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
</a:t>
            </a:r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Type=TextOnly</a:t>
            </a:r>
            <a:r>
              <a: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
</a:t>
            </a:r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Variant=0
FamilyID=AccentBoxWalbaum_Zero</a:t>
            </a:r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EAA36B1-75F6-458C-B388-8BC01E9857C8}" type="slidenum">
              <a:rPr lang="en-US" altLang="zh-TW" smtClean="0"/>
              <a:pPr rtl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70320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pPr rtl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894375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pPr rtl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7312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pPr rtl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13601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pPr rtl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439967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pPr rtl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763513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pPr rtl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815162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pPr rtl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832745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矩形 6">
            <a:extLst>
              <a:ext uri="{FF2B5EF4-FFF2-40B4-BE49-F238E27FC236}">
                <a16:creationId xmlns="" xmlns:a16="http://schemas.microsoft.com/office/drawing/2014/main" id="{BC5C50C9-5CB7-4938-BEDF-DD2FC7529FA9}"/>
              </a:ext>
            </a:extLst>
          </p:cNvPr>
          <p:cNvSpPr/>
          <p:nvPr userDrawn="1"/>
        </p:nvSpPr>
        <p:spPr>
          <a:xfrm>
            <a:off x="1528762" y="1473243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368" y="1664208"/>
            <a:ext cx="8586216" cy="2176272"/>
          </a:xfrm>
        </p:spPr>
        <p:txBody>
          <a:bodyPr rtlCol="0" anchor="ctr">
            <a:normAutofit/>
          </a:bodyPr>
          <a:lstStyle>
            <a:lvl1pPr algn="ctr">
              <a:defRPr sz="6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=""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87168" y="4142232"/>
            <a:ext cx="7223760" cy="685800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</p:spTree>
    <p:extLst>
      <p:ext uri="{BB962C8B-B14F-4D97-AF65-F5344CB8AC3E}">
        <p14:creationId xmlns="" xmlns:p14="http://schemas.microsoft.com/office/powerpoint/2010/main" val="266964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圖片的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064" y="1078992"/>
            <a:ext cx="6272784" cy="1536192"/>
          </a:xfrm>
        </p:spPr>
        <p:txBody>
          <a:bodyPr rtlCol="0" anchor="b">
            <a:normAutofit/>
          </a:bodyPr>
          <a:lstStyle>
            <a:lvl1pPr>
              <a:defRPr sz="5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>
            <a:extLst>
              <a:ext uri="{FF2B5EF4-FFF2-40B4-BE49-F238E27FC236}">
                <a16:creationId xmlns=""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4064" y="3355848"/>
            <a:ext cx="6272784" cy="2825496"/>
          </a:xfrm>
        </p:spPr>
        <p:txBody>
          <a:bodyPr rtlCol="0"/>
          <a:lstStyle>
            <a:lvl1pPr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1648" y="6356350"/>
            <a:ext cx="41148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3CC47E32-D289-4A1B-A3C7-A355CD5572E8}"/>
              </a:ext>
            </a:extLst>
          </p:cNvPr>
          <p:cNvSpPr/>
          <p:nvPr userDrawn="1"/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5" name="圖片版面配置區 14">
            <a:extLst>
              <a:ext uri="{FF2B5EF4-FFF2-40B4-BE49-F238E27FC236}">
                <a16:creationId xmlns=""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603504"/>
            <a:ext cx="4050792" cy="5577840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</p:spTree>
    <p:extLst>
      <p:ext uri="{BB962C8B-B14F-4D97-AF65-F5344CB8AC3E}">
        <p14:creationId xmlns="" xmlns:p14="http://schemas.microsoft.com/office/powerpoint/2010/main" val="381258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 2 張圖片的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rtlCol="0" anchor="b">
            <a:normAutofit/>
          </a:bodyPr>
          <a:lstStyle>
            <a:lvl1pPr>
              <a:defRPr sz="5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>
            <a:extLst>
              <a:ext uri="{FF2B5EF4-FFF2-40B4-BE49-F238E27FC236}">
                <a16:creationId xmlns=""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 rtlCol="0"/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05272" y="6356350"/>
            <a:ext cx="128016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850392" y="36576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5" name="圖片版面配置區 14">
            <a:extLst>
              <a:ext uri="{FF2B5EF4-FFF2-40B4-BE49-F238E27FC236}">
                <a16:creationId xmlns=""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0960" y="4352544"/>
            <a:ext cx="4507992" cy="250545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0" name="圖片版面配置區 14">
            <a:extLst>
              <a:ext uri="{FF2B5EF4-FFF2-40B4-BE49-F238E27FC236}">
                <a16:creationId xmlns=""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80960" y="0"/>
            <a:ext cx="4507992" cy="4123944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EEFA3CC7-31ED-4E5A-87A6-AA1D8F4251FC}"/>
              </a:ext>
            </a:extLst>
          </p:cNvPr>
          <p:cNvSpPr/>
          <p:nvPr userDrawn="1"/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17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矩形 6">
            <a:extLst>
              <a:ext uri="{FF2B5EF4-FFF2-40B4-BE49-F238E27FC236}">
                <a16:creationId xmlns="" xmlns:a16="http://schemas.microsoft.com/office/drawing/2014/main" id="{B541A812-4D3F-4D65-BA64-BA64E37F2C1D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</p:spPr>
        <p:txBody>
          <a:bodyPr rtlCol="0" anchor="ctr">
            <a:normAutofit/>
          </a:bodyPr>
          <a:lstStyle>
            <a:lvl1pPr>
              <a:defRPr sz="5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>
            <a:extLst>
              <a:ext uri="{FF2B5EF4-FFF2-40B4-BE49-F238E27FC236}">
                <a16:creationId xmlns=""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5716BBE9-8A9C-450B-A235-677945C7ED44}"/>
              </a:ext>
            </a:extLst>
          </p:cNvPr>
          <p:cNvSpPr/>
          <p:nvPr userDrawn="1"/>
        </p:nvSpPr>
        <p:spPr>
          <a:xfrm>
            <a:off x="609084" y="2965074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9855E7BF-3629-4C02-98DF-CFC1C93CE036}"/>
              </a:ext>
            </a:extLst>
          </p:cNvPr>
          <p:cNvSpPr/>
          <p:nvPr userDrawn="1"/>
        </p:nvSpPr>
        <p:spPr>
          <a:xfrm rot="5400000">
            <a:off x="7360539" y="3424428"/>
            <a:ext cx="210312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35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矩形 7">
            <a:extLst>
              <a:ext uri="{FF2B5EF4-FFF2-40B4-BE49-F238E27FC236}">
                <a16:creationId xmlns="" xmlns:a16="http://schemas.microsoft.com/office/drawing/2014/main" id="{2D6FBB9D-1CAA-4D05-AB33-BABDFE17B843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39386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rtlCol="0" anchor="ctr">
            <a:normAutofit/>
          </a:bodyPr>
          <a:lstStyle>
            <a:lvl1pPr algn="ctr">
              <a:defRPr sz="4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 useBgFill="1">
        <p:nvSpPr>
          <p:cNvPr id="4" name="矩形 3">
            <a:extLst>
              <a:ext uri="{FF2B5EF4-FFF2-40B4-BE49-F238E27FC236}">
                <a16:creationId xmlns="" xmlns:a16="http://schemas.microsoft.com/office/drawing/2014/main" id="{673635DF-99E4-4A0C-A272-D9FF87695DE7}"/>
              </a:ext>
            </a:extLst>
          </p:cNvPr>
          <p:cNvSpPr/>
          <p:nvPr userDrawn="1"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590C76F-6331-4485-AA5B-D61483481F68}"/>
              </a:ext>
            </a:extLst>
          </p:cNvPr>
          <p:cNvSpPr/>
          <p:nvPr userDrawn="1"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日期版面配置區 5">
            <a:extLst>
              <a:ext uri="{FF2B5EF4-FFF2-40B4-BE49-F238E27FC236}">
                <a16:creationId xmlns="" xmlns:a16="http://schemas.microsoft.com/office/drawing/2014/main" id="{ECB2BA4C-9ADA-41DB-B758-9E3CFECD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10" name="頁尾版面配置區 9">
            <a:extLst>
              <a:ext uri="{FF2B5EF4-FFF2-40B4-BE49-F238E27FC236}">
                <a16:creationId xmlns="" xmlns:a16="http://schemas.microsoft.com/office/drawing/2014/main" id="{20957ADB-410A-48BE-AA95-3A708314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="" xmlns:a16="http://schemas.microsoft.com/office/drawing/2014/main" id="{5112591B-8032-4FDF-9B26-8F505642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24452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矩形 8">
            <a:extLst>
              <a:ext uri="{FF2B5EF4-FFF2-40B4-BE49-F238E27FC236}">
                <a16:creationId xmlns="" xmlns:a16="http://schemas.microsoft.com/office/drawing/2014/main" id="{342F4163-FF9F-453F-99BB-82B8FDB0A1F9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5" name="圖片版面配置區 14">
            <a:extLst>
              <a:ext uri="{FF2B5EF4-FFF2-40B4-BE49-F238E27FC236}">
                <a16:creationId xmlns=""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2392" y="2798064"/>
            <a:ext cx="1463040" cy="1481328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圖片</a:t>
            </a:r>
          </a:p>
        </p:txBody>
      </p:sp>
      <p:sp>
        <p:nvSpPr>
          <p:cNvPr id="10" name="圖片版面配置區 14">
            <a:extLst>
              <a:ext uri="{FF2B5EF4-FFF2-40B4-BE49-F238E27FC236}">
                <a16:creationId xmlns=""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6072" y="2798064"/>
            <a:ext cx="1463040" cy="1481328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圖片</a:t>
            </a:r>
          </a:p>
        </p:txBody>
      </p:sp>
      <p:sp>
        <p:nvSpPr>
          <p:cNvPr id="16" name="圖片版面配置區 14">
            <a:extLst>
              <a:ext uri="{FF2B5EF4-FFF2-40B4-BE49-F238E27FC236}">
                <a16:creationId xmlns=""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845552" y="2798064"/>
            <a:ext cx="1463040" cy="1481328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圖片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76763C05-47FB-4725-A20D-066889246220}"/>
              </a:ext>
            </a:extLst>
          </p:cNvPr>
          <p:cNvSpPr/>
          <p:nvPr userDrawn="1"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8" name="標題 1">
            <a:extLst>
              <a:ext uri="{FF2B5EF4-FFF2-40B4-BE49-F238E27FC236}">
                <a16:creationId xmlns="" xmlns:a16="http://schemas.microsoft.com/office/drawing/2014/main" id="{9EDC39EC-C00D-4DE8-8828-E0E5AD579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2" name="圖片版面配置區 14">
            <a:extLst>
              <a:ext uri="{FF2B5EF4-FFF2-40B4-BE49-F238E27FC236}">
                <a16:creationId xmlns="" xmlns:a16="http://schemas.microsoft.com/office/drawing/2014/main" id="{AC393A50-B0FA-44B0-850A-6E748DECA20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999232" y="2798064"/>
            <a:ext cx="1463040" cy="1481328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圖片</a:t>
            </a:r>
          </a:p>
        </p:txBody>
      </p:sp>
      <p:sp>
        <p:nvSpPr>
          <p:cNvPr id="33" name="圖片版面配置區 14">
            <a:extLst>
              <a:ext uri="{FF2B5EF4-FFF2-40B4-BE49-F238E27FC236}">
                <a16:creationId xmlns="" xmlns:a16="http://schemas.microsoft.com/office/drawing/2014/main" id="{C19D18E3-AE27-4902-A5E1-1E388C8CA88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8712" y="2798064"/>
            <a:ext cx="1463040" cy="1481328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圖片</a:t>
            </a:r>
          </a:p>
        </p:txBody>
      </p:sp>
      <p:sp>
        <p:nvSpPr>
          <p:cNvPr id="11" name="日期版面配置區 10">
            <a:extLst>
              <a:ext uri="{FF2B5EF4-FFF2-40B4-BE49-F238E27FC236}">
                <a16:creationId xmlns="" xmlns:a16="http://schemas.microsoft.com/office/drawing/2014/main" id="{C4A1E4D4-19E0-496B-BBAF-99A720781C00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12" name="頁尾版面配置區 11">
            <a:extLst>
              <a:ext uri="{FF2B5EF4-FFF2-40B4-BE49-F238E27FC236}">
                <a16:creationId xmlns="" xmlns:a16="http://schemas.microsoft.com/office/drawing/2014/main" id="{D0281C10-EAAA-4F45-8CC9-87F9F9116C21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="" xmlns:a16="http://schemas.microsoft.com/office/drawing/2014/main" id="{389175D6-43FD-42A2-8595-893FC3BFCDF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37" name="文字版面配置區 35">
            <a:extLst>
              <a:ext uri="{FF2B5EF4-FFF2-40B4-BE49-F238E27FC236}">
                <a16:creationId xmlns="" xmlns:a16="http://schemas.microsoft.com/office/drawing/2014/main" id="{28F74B10-F76D-4BBB-A284-01D5A0DF8B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31536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zh-TW" altLang="en-US" noProof="0"/>
              <a:t>姓名</a:t>
            </a:r>
          </a:p>
          <a:p>
            <a:pPr lvl="1" rtl="0"/>
            <a:r>
              <a:rPr lang="zh-TW" altLang="en-US" noProof="0"/>
              <a:t>職稱</a:t>
            </a:r>
          </a:p>
        </p:txBody>
      </p:sp>
      <p:sp>
        <p:nvSpPr>
          <p:cNvPr id="38" name="文字版面配置區 35">
            <a:extLst>
              <a:ext uri="{FF2B5EF4-FFF2-40B4-BE49-F238E27FC236}">
                <a16:creationId xmlns="" xmlns:a16="http://schemas.microsoft.com/office/drawing/2014/main" id="{BD245DC2-6D7B-4AEE-B8EE-0D0E473AFF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45552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zh-TW" altLang="en-US" noProof="0"/>
              <a:t>姓名</a:t>
            </a:r>
          </a:p>
          <a:p>
            <a:pPr lvl="1" rtl="0"/>
            <a:r>
              <a:rPr lang="zh-TW" altLang="en-US" noProof="0"/>
              <a:t>職稱</a:t>
            </a:r>
          </a:p>
        </p:txBody>
      </p:sp>
      <p:sp>
        <p:nvSpPr>
          <p:cNvPr id="39" name="文字版面配置區 35">
            <a:extLst>
              <a:ext uri="{FF2B5EF4-FFF2-40B4-BE49-F238E27FC236}">
                <a16:creationId xmlns="" xmlns:a16="http://schemas.microsoft.com/office/drawing/2014/main" id="{28069EAF-8C82-49CC-8A38-2ACAD26F7DE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268712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zh-TW" altLang="en-US" noProof="0"/>
              <a:t>姓名</a:t>
            </a:r>
          </a:p>
          <a:p>
            <a:pPr lvl="1" rtl="0"/>
            <a:r>
              <a:rPr lang="zh-TW" altLang="en-US" noProof="0"/>
              <a:t>職稱</a:t>
            </a:r>
          </a:p>
        </p:txBody>
      </p:sp>
      <p:sp>
        <p:nvSpPr>
          <p:cNvPr id="40" name="文字版面配置區 35">
            <a:extLst>
              <a:ext uri="{FF2B5EF4-FFF2-40B4-BE49-F238E27FC236}">
                <a16:creationId xmlns="" xmlns:a16="http://schemas.microsoft.com/office/drawing/2014/main" id="{DAA3B1CD-59B3-4B73-B91A-88CED1D8FDD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94360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zh-TW" altLang="en-US" noProof="0"/>
              <a:t>姓名</a:t>
            </a:r>
          </a:p>
          <a:p>
            <a:pPr lvl="1" rtl="0"/>
            <a:r>
              <a:rPr lang="zh-TW" altLang="en-US" noProof="0"/>
              <a:t>職稱</a:t>
            </a:r>
          </a:p>
        </p:txBody>
      </p:sp>
      <p:sp>
        <p:nvSpPr>
          <p:cNvPr id="41" name="文字版面配置區 35">
            <a:extLst>
              <a:ext uri="{FF2B5EF4-FFF2-40B4-BE49-F238E27FC236}">
                <a16:creationId xmlns="" xmlns:a16="http://schemas.microsoft.com/office/drawing/2014/main" id="{C1FED6B0-DEB7-46E3-8038-FE6788AC24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8376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zh-TW" altLang="en-US" noProof="0"/>
              <a:t>姓名</a:t>
            </a:r>
          </a:p>
          <a:p>
            <a:pPr lvl="1" rtl="0"/>
            <a:r>
              <a:rPr lang="zh-TW" altLang="en-US" noProof="0"/>
              <a:t>職稱</a:t>
            </a:r>
          </a:p>
        </p:txBody>
      </p:sp>
    </p:spTree>
    <p:extLst>
      <p:ext uri="{BB962C8B-B14F-4D97-AF65-F5344CB8AC3E}">
        <p14:creationId xmlns="" xmlns:p14="http://schemas.microsoft.com/office/powerpoint/2010/main" val="43151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矩形 10">
            <a:extLst>
              <a:ext uri="{FF2B5EF4-FFF2-40B4-BE49-F238E27FC236}">
                <a16:creationId xmlns=""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rtlCol="0" anchor="b"/>
          <a:lstStyle>
            <a:lvl1pPr marL="0" indent="0">
              <a:buNone/>
              <a:defRPr sz="2400" b="1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內容預留位置 3">
            <a:extLst>
              <a:ext uri="{FF2B5EF4-FFF2-40B4-BE49-F238E27FC236}">
                <a16:creationId xmlns=""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 rtlCol="0"/>
          <a:lstStyle>
            <a:lvl1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文字預留位置 4">
            <a:extLst>
              <a:ext uri="{FF2B5EF4-FFF2-40B4-BE49-F238E27FC236}">
                <a16:creationId xmlns=""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rtlCol="0" anchor="b"/>
          <a:lstStyle>
            <a:lvl1pPr marL="0" indent="0">
              <a:buNone/>
              <a:defRPr sz="2400" b="1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內容預留位置 5">
            <a:extLst>
              <a:ext uri="{FF2B5EF4-FFF2-40B4-BE49-F238E27FC236}">
                <a16:creationId xmlns=""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 rtlCol="0"/>
          <a:lstStyle>
            <a:lvl1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=""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=""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=""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60693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 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矩形 10">
            <a:extLst>
              <a:ext uri="{FF2B5EF4-FFF2-40B4-BE49-F238E27FC236}">
                <a16:creationId xmlns="" xmlns:a16="http://schemas.microsoft.com/office/drawing/2014/main" id="{6B671BDE-E45C-41A1-9B98-4A607D703855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內容預留位置 3">
            <a:extLst>
              <a:ext uri="{FF2B5EF4-FFF2-40B4-BE49-F238E27FC236}">
                <a16:creationId xmlns=""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3203688"/>
            <a:ext cx="3291840" cy="2968512"/>
          </a:xfrm>
        </p:spPr>
        <p:txBody>
          <a:bodyPr rtlCol="0"/>
          <a:lstStyle>
            <a:lvl1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文字預留位置 4">
            <a:extLst>
              <a:ext uri="{FF2B5EF4-FFF2-40B4-BE49-F238E27FC236}">
                <a16:creationId xmlns=""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0799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內容預留位置 5">
            <a:extLst>
              <a:ext uri="{FF2B5EF4-FFF2-40B4-BE49-F238E27FC236}">
                <a16:creationId xmlns=""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07992" y="3203687"/>
            <a:ext cx="3291840" cy="2968511"/>
          </a:xfrm>
        </p:spPr>
        <p:txBody>
          <a:bodyPr rtlCol="0"/>
          <a:lstStyle>
            <a:lvl1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=""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=""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=""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4" name="文字預留位置 4">
            <a:extLst>
              <a:ext uri="{FF2B5EF4-FFF2-40B4-BE49-F238E27FC236}">
                <a16:creationId xmlns="" xmlns:a16="http://schemas.microsoft.com/office/drawing/2014/main" id="{CE04853A-B5A7-418B-B49F-E718136614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3991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16" name="內容預留位置 5">
            <a:extLst>
              <a:ext uri="{FF2B5EF4-FFF2-40B4-BE49-F238E27FC236}">
                <a16:creationId xmlns="" xmlns:a16="http://schemas.microsoft.com/office/drawing/2014/main" id="{D08E5547-BBB9-4D87-A012-6BC6B13308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39912" y="3203687"/>
            <a:ext cx="3291840" cy="2968511"/>
          </a:xfrm>
        </p:spPr>
        <p:txBody>
          <a:bodyPr rtlCol="0"/>
          <a:lstStyle>
            <a:lvl1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</p:spTree>
    <p:extLst>
      <p:ext uri="{BB962C8B-B14F-4D97-AF65-F5344CB8AC3E}">
        <p14:creationId xmlns="" xmlns:p14="http://schemas.microsoft.com/office/powerpoint/2010/main" val="220226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 3 張圖片的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矩形 3">
            <a:extLst>
              <a:ext uri="{FF2B5EF4-FFF2-40B4-BE49-F238E27FC236}">
                <a16:creationId xmlns=""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78408"/>
            <a:ext cx="4059936" cy="1106424"/>
          </a:xfrm>
        </p:spPr>
        <p:txBody>
          <a:bodyPr rtlCol="0" anchor="ctr">
            <a:normAutofit/>
          </a:bodyPr>
          <a:lstStyle>
            <a:lvl1pPr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359152"/>
            <a:ext cx="4059936" cy="3429000"/>
          </a:xfrm>
        </p:spPr>
        <p:txBody>
          <a:bodyPr rtlCol="0"/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15" name="圖片版面配置區 14">
            <a:extLst>
              <a:ext uri="{FF2B5EF4-FFF2-40B4-BE49-F238E27FC236}">
                <a16:creationId xmlns=""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1120" y="566928"/>
            <a:ext cx="2871216" cy="2340864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0" name="圖片版面配置區 14">
            <a:extLst>
              <a:ext uri="{FF2B5EF4-FFF2-40B4-BE49-F238E27FC236}">
                <a16:creationId xmlns=""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3016" y="566928"/>
            <a:ext cx="2871216" cy="2340864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BB3EDCB6-603C-4A22-80E6-232A6202452A}"/>
              </a:ext>
            </a:extLst>
          </p:cNvPr>
          <p:cNvSpPr/>
          <p:nvPr userDrawn="1"/>
        </p:nvSpPr>
        <p:spPr>
          <a:xfrm>
            <a:off x="877459" y="2121408"/>
            <a:ext cx="395865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7" name="圖片版面配置區 14">
            <a:extLst>
              <a:ext uri="{FF2B5EF4-FFF2-40B4-BE49-F238E27FC236}">
                <a16:creationId xmlns=""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43016" y="3108960"/>
            <a:ext cx="5989320" cy="305409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8" name="日期版面配置區 17">
            <a:extLst>
              <a:ext uri="{FF2B5EF4-FFF2-40B4-BE49-F238E27FC236}">
                <a16:creationId xmlns=""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19" name="頁尾版面配置區 18">
            <a:extLst>
              <a:ext uri="{FF2B5EF4-FFF2-40B4-BE49-F238E27FC236}">
                <a16:creationId xmlns=""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=""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52797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 4 張圖片的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矩形 3">
            <a:extLst>
              <a:ext uri="{FF2B5EF4-FFF2-40B4-BE49-F238E27FC236}">
                <a16:creationId xmlns=""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7324344" y="630936"/>
            <a:ext cx="4517136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978408"/>
            <a:ext cx="3721608" cy="1106424"/>
          </a:xfrm>
        </p:spPr>
        <p:txBody>
          <a:bodyPr rtlCol="0" anchor="ctr">
            <a:normAutofit/>
          </a:bodyPr>
          <a:lstStyle>
            <a:lvl1pPr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15" name="圖片版面配置區 14">
            <a:extLst>
              <a:ext uri="{FF2B5EF4-FFF2-40B4-BE49-F238E27FC236}">
                <a16:creationId xmlns=""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7328" y="630936"/>
            <a:ext cx="3246120" cy="268833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0" name="圖片版面配置區 14">
            <a:extLst>
              <a:ext uri="{FF2B5EF4-FFF2-40B4-BE49-F238E27FC236}">
                <a16:creationId xmlns=""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1480" y="630936"/>
            <a:ext cx="3246120" cy="268833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7260336" y="1179576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7" name="圖片版面配置區 14">
            <a:extLst>
              <a:ext uri="{FF2B5EF4-FFF2-40B4-BE49-F238E27FC236}">
                <a16:creationId xmlns=""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1480" y="3438144"/>
            <a:ext cx="3246120" cy="268833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8" name="日期版面配置區 17">
            <a:extLst>
              <a:ext uri="{FF2B5EF4-FFF2-40B4-BE49-F238E27FC236}">
                <a16:creationId xmlns=""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19" name="頁尾版面配置區 18">
            <a:extLst>
              <a:ext uri="{FF2B5EF4-FFF2-40B4-BE49-F238E27FC236}">
                <a16:creationId xmlns=""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=""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525280B1-DD77-4ADB-A6FC-71309BCB66E1}"/>
              </a:ext>
            </a:extLst>
          </p:cNvPr>
          <p:cNvSpPr/>
          <p:nvPr userDrawn="1"/>
        </p:nvSpPr>
        <p:spPr>
          <a:xfrm>
            <a:off x="7792216" y="2185416"/>
            <a:ext cx="3683187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6" name="圖片版面配置區 14">
            <a:extLst>
              <a:ext uri="{FF2B5EF4-FFF2-40B4-BE49-F238E27FC236}">
                <a16:creationId xmlns=""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67328" y="3438144"/>
            <a:ext cx="3246120" cy="268833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8" name="文字版面配置區 7">
            <a:extLst>
              <a:ext uri="{FF2B5EF4-FFF2-40B4-BE49-F238E27FC236}">
                <a16:creationId xmlns="" xmlns:a16="http://schemas.microsoft.com/office/drawing/2014/main" id="{A0D33A8D-B0BB-4920-AAC4-6EE9952AA5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72400" y="3099816"/>
            <a:ext cx="3721100" cy="447675"/>
          </a:xfrm>
        </p:spPr>
        <p:txBody>
          <a:bodyPr rtlCol="0"/>
          <a:lstStyle>
            <a:lvl1pPr marL="0" indent="0"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1" name="文字版面配置區 7">
            <a:extLst>
              <a:ext uri="{FF2B5EF4-FFF2-40B4-BE49-F238E27FC236}">
                <a16:creationId xmlns="" xmlns:a16="http://schemas.microsoft.com/office/drawing/2014/main" id="{FC2F80E1-DA5D-4EBA-BDBC-FFD24776ED0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772400" y="4215384"/>
            <a:ext cx="3721100" cy="447675"/>
          </a:xfrm>
        </p:spPr>
        <p:txBody>
          <a:bodyPr rtlCol="0"/>
          <a:lstStyle>
            <a:lvl1pPr marL="0" indent="0"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2" name="文字版面配置區 7">
            <a:extLst>
              <a:ext uri="{FF2B5EF4-FFF2-40B4-BE49-F238E27FC236}">
                <a16:creationId xmlns="" xmlns:a16="http://schemas.microsoft.com/office/drawing/2014/main" id="{536A3E74-5D94-4FE5-A5F8-7DA032AD48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72400" y="5321808"/>
            <a:ext cx="3721100" cy="447675"/>
          </a:xfrm>
        </p:spPr>
        <p:txBody>
          <a:bodyPr rtlCol="0"/>
          <a:lstStyle>
            <a:lvl1pPr marL="0" indent="0"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3" name="圖片版面配置區 14">
            <a:extLst>
              <a:ext uri="{FF2B5EF4-FFF2-40B4-BE49-F238E27FC236}">
                <a16:creationId xmlns="" xmlns:a16="http://schemas.microsoft.com/office/drawing/2014/main" id="{A36D2011-9E99-44AA-8612-4EEBAAA5D03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772400" y="2532888"/>
            <a:ext cx="457200" cy="457200"/>
          </a:xfrm>
        </p:spPr>
        <p:txBody>
          <a:bodyPr rtlCol="0" anchor="ctr"/>
          <a:lstStyle>
            <a:lvl1pPr algn="ctr">
              <a:buNone/>
              <a:defRPr sz="9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圖示</a:t>
            </a:r>
          </a:p>
        </p:txBody>
      </p:sp>
      <p:sp>
        <p:nvSpPr>
          <p:cNvPr id="24" name="圖片版面配置區 14">
            <a:extLst>
              <a:ext uri="{FF2B5EF4-FFF2-40B4-BE49-F238E27FC236}">
                <a16:creationId xmlns="" xmlns:a16="http://schemas.microsoft.com/office/drawing/2014/main" id="{80B0958E-0709-4604-ADAF-A6137275F31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72400" y="3630168"/>
            <a:ext cx="457200" cy="457200"/>
          </a:xfrm>
        </p:spPr>
        <p:txBody>
          <a:bodyPr rtlCol="0" anchor="ctr"/>
          <a:lstStyle>
            <a:lvl1pPr algn="ctr">
              <a:buNone/>
              <a:defRPr sz="9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圖示</a:t>
            </a:r>
          </a:p>
        </p:txBody>
      </p:sp>
      <p:sp>
        <p:nvSpPr>
          <p:cNvPr id="25" name="圖片版面配置區 14">
            <a:extLst>
              <a:ext uri="{FF2B5EF4-FFF2-40B4-BE49-F238E27FC236}">
                <a16:creationId xmlns="" xmlns:a16="http://schemas.microsoft.com/office/drawing/2014/main" id="{F4A09204-1398-472F-B713-0AD4918877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772400" y="4754880"/>
            <a:ext cx="457200" cy="457200"/>
          </a:xfrm>
        </p:spPr>
        <p:txBody>
          <a:bodyPr rtlCol="0" anchor="ctr"/>
          <a:lstStyle>
            <a:lvl1pPr algn="ctr">
              <a:buNone/>
              <a:defRPr sz="9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圖示</a:t>
            </a:r>
          </a:p>
        </p:txBody>
      </p:sp>
    </p:spTree>
    <p:extLst>
      <p:ext uri="{BB962C8B-B14F-4D97-AF65-F5344CB8AC3E}">
        <p14:creationId xmlns="" xmlns:p14="http://schemas.microsoft.com/office/powerpoint/2010/main" val="343934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矩形 6">
            <a:extLst>
              <a:ext uri="{FF2B5EF4-FFF2-40B4-BE49-F238E27FC236}">
                <a16:creationId xmlns="" xmlns:a16="http://schemas.microsoft.com/office/drawing/2014/main" id="{8C0689C4-0DB3-408B-A956-40326B4AE4C4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 rtlCol="0">
            <a:normAutofit/>
          </a:bodyPr>
          <a:lstStyle>
            <a:lvl1pPr>
              <a:defRPr sz="5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=""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=""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40099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=""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zh-TW" noProof="0"/>
              <a:t>20XX/9/4</a:t>
            </a:r>
            <a:endParaRPr lang="zh-TW" altLang="en-US" noProof="0"/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簡報標題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en-US" altLang="zh-TW" noProof="0" smtClean="0"/>
              <a:pPr rtl="0"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="" xmlns:p14="http://schemas.microsoft.com/office/powerpoint/2010/main" val="4060377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矩形 8">
            <a:extLst>
              <a:ext uri="{FF2B5EF4-FFF2-40B4-BE49-F238E27FC236}">
                <a16:creationId xmlns=""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rtlCol="0" anchor="t">
            <a:normAutofit/>
          </a:bodyPr>
          <a:lstStyle>
            <a:lvl1pPr>
              <a:lnSpc>
                <a:spcPct val="100000"/>
              </a:lnSpc>
              <a:defRPr sz="3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>
            <a:extLst>
              <a:ext uri="{FF2B5EF4-FFF2-40B4-BE49-F238E27FC236}">
                <a16:creationId xmlns=""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 rtlCol="0"/>
          <a:lstStyle>
            <a:lvl1pPr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文字預留位置 3">
            <a:extLst>
              <a:ext uri="{FF2B5EF4-FFF2-40B4-BE49-F238E27FC236}">
                <a16:creationId xmlns=""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77224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矩形 8">
            <a:extLst>
              <a:ext uri="{FF2B5EF4-FFF2-40B4-BE49-F238E27FC236}">
                <a16:creationId xmlns=""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rtlCol="0" anchor="t">
            <a:normAutofit/>
          </a:bodyPr>
          <a:lstStyle>
            <a:lvl1pPr>
              <a:lnSpc>
                <a:spcPct val="100000"/>
              </a:lnSpc>
              <a:defRPr sz="3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圖片預留位置 2">
            <a:extLst>
              <a:ext uri="{FF2B5EF4-FFF2-40B4-BE49-F238E27FC236}">
                <a16:creationId xmlns=""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預留位置 3">
            <a:extLst>
              <a:ext uri="{FF2B5EF4-FFF2-40B4-BE49-F238E27FC236}">
                <a16:creationId xmlns=""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3324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預留位置 1">
            <a:extLst>
              <a:ext uri="{FF2B5EF4-FFF2-40B4-BE49-F238E27FC236}">
                <a16:creationId xmlns=""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>
            <a:extLst>
              <a:ext uri="{FF2B5EF4-FFF2-40B4-BE49-F238E27FC236}">
                <a16:creationId xmlns=""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513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30" r:id="rId2"/>
    <p:sldLayoutId id="2147483731" r:id="rId3"/>
    <p:sldLayoutId id="2147483723" r:id="rId4"/>
    <p:sldLayoutId id="2147483722" r:id="rId5"/>
    <p:sldLayoutId id="2147483732" r:id="rId6"/>
    <p:sldLayoutId id="2147483736" r:id="rId7"/>
    <p:sldLayoutId id="2147483725" r:id="rId8"/>
    <p:sldLayoutId id="2147483733" r:id="rId9"/>
    <p:sldLayoutId id="2147483734" r:id="rId10"/>
    <p:sldLayoutId id="2147483735" r:id="rId11"/>
    <p:sldLayoutId id="2147483726" r:id="rId12"/>
    <p:sldLayoutId id="2147483727" r:id="rId13"/>
    <p:sldLayoutId id="2147483728" r:id="rId14"/>
    <p:sldLayoutId id="2147483729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earch.ebscohost.com/login.aspx?profile=ehost&amp;defaultdb=e680tw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3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obe.com/tw/solutions/ebook/digital-editions/download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880D9D20-B4BB-42AA-8DDD-68CC9F1D9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4693" y="2320860"/>
            <a:ext cx="8586216" cy="2260093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zh-TW" sz="4400" dirty="0"/>
              <a:t>eBook Nursing Collection</a:t>
            </a:r>
            <a:br>
              <a:rPr lang="en-US" altLang="zh-TW" sz="4400" dirty="0"/>
            </a:br>
            <a:r>
              <a:rPr lang="en-US" altLang="zh-TW" sz="4400" dirty="0"/>
              <a:t/>
            </a:r>
            <a:br>
              <a:rPr lang="en-US" altLang="zh-TW" sz="4400" dirty="0"/>
            </a:br>
            <a:r>
              <a:rPr lang="zh-TW" altLang="en-US" sz="4400" dirty="0"/>
              <a:t>檢索範例</a:t>
            </a:r>
            <a:r>
              <a:rPr lang="en-US" altLang="zh-TW" sz="4400" dirty="0"/>
              <a:t/>
            </a:r>
            <a:br>
              <a:rPr lang="en-US" altLang="zh-TW" sz="4400" dirty="0"/>
            </a:br>
            <a:endParaRPr lang="zh-TW" altLang="en-US" sz="4400" dirty="0"/>
          </a:p>
        </p:txBody>
      </p:sp>
      <p:sp>
        <p:nvSpPr>
          <p:cNvPr id="3" name="副標題 2">
            <a:extLst>
              <a:ext uri="{FF2B5EF4-FFF2-40B4-BE49-F238E27FC236}">
                <a16:creationId xmlns="" xmlns:a16="http://schemas.microsoft.com/office/drawing/2014/main" id="{ED9E8FDB-60EE-45AE-BB89-9A561A61C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168" y="4333874"/>
            <a:ext cx="7223760" cy="494158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en-US" altLang="zh-TW" sz="2800" dirty="0"/>
              <a:t>(</a:t>
            </a:r>
            <a:r>
              <a:rPr lang="zh-TW" altLang="en-US" sz="2800" dirty="0" smtClean="0"/>
              <a:t>以</a:t>
            </a:r>
            <a:r>
              <a:rPr lang="en-US" altLang="zh-TW" sz="2800" dirty="0" smtClean="0"/>
              <a:t>EBSCOhost Web</a:t>
            </a:r>
            <a:r>
              <a:rPr lang="zh-TW" altLang="en-US" sz="2800" dirty="0" smtClean="0"/>
              <a:t>平台</a:t>
            </a:r>
            <a:r>
              <a:rPr lang="zh-TW" altLang="en-US" sz="2800" dirty="0"/>
              <a:t>為例</a:t>
            </a:r>
            <a:r>
              <a:rPr lang="en-US" altLang="zh-TW" sz="2800" dirty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3373782"/>
      </p:ext>
    </p:extLst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639" y="548639"/>
            <a:ext cx="10521537" cy="1410789"/>
          </a:xfrm>
        </p:spPr>
        <p:txBody>
          <a:bodyPr rtlCol="0"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zh-TW" altLang="en-US" sz="2800" dirty="0" smtClean="0"/>
              <a:t>點選</a:t>
            </a:r>
            <a:r>
              <a:rPr lang="en-US" altLang="zh-TW" sz="2800" dirty="0" smtClean="0">
                <a:hlinkClick r:id="rId3"/>
              </a:rPr>
              <a:t>EBSCOhost Web</a:t>
            </a:r>
            <a:r>
              <a:rPr lang="zh-TW" altLang="en-US" sz="2800" dirty="0" smtClean="0">
                <a:hlinkClick r:id="rId3"/>
              </a:rPr>
              <a:t>頁面</a:t>
            </a:r>
            <a:r>
              <a:rPr lang="en-US" altLang="zh-TW" sz="2800" dirty="0" smtClean="0"/>
              <a:t>-&gt;</a:t>
            </a:r>
            <a:r>
              <a:rPr lang="zh-TW" altLang="en-US" sz="2800" dirty="0" smtClean="0"/>
              <a:t>點選</a:t>
            </a:r>
            <a:r>
              <a:rPr lang="en-US" altLang="zh-TW" sz="2800" dirty="0" smtClean="0"/>
              <a:t>eBook </a:t>
            </a:r>
            <a:r>
              <a:rPr lang="en-US" altLang="zh-TW" sz="2800" dirty="0" smtClean="0"/>
              <a:t>Nursing Collection </a:t>
            </a:r>
            <a:r>
              <a:rPr lang="en-US" altLang="zh-TW" sz="2800" dirty="0" smtClean="0"/>
              <a:t>Trial</a:t>
            </a:r>
            <a:r>
              <a:rPr lang="en-US" altLang="zh-TW" sz="2800" dirty="0" smtClean="0"/>
              <a:t> 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en-US" altLang="zh-TW" sz="2800" dirty="0" smtClean="0"/>
              <a:t>-&gt;</a:t>
            </a:r>
            <a:r>
              <a:rPr lang="zh-TW" altLang="en-US" sz="2800" dirty="0" smtClean="0"/>
              <a:t>輸入</a:t>
            </a:r>
            <a:r>
              <a:rPr lang="zh-TW" altLang="en-US" sz="2800" dirty="0"/>
              <a:t>關鍵字後按下</a:t>
            </a:r>
            <a:r>
              <a:rPr lang="en-US" altLang="zh-TW" sz="2800" dirty="0"/>
              <a:t>Search</a:t>
            </a:r>
            <a:endParaRPr lang="zh-TW" altLang="en-US" sz="2800" dirty="0"/>
          </a:p>
        </p:txBody>
      </p:sp>
      <p:sp>
        <p:nvSpPr>
          <p:cNvPr id="8" name="日期版面配置區 3">
            <a:extLst>
              <a:ext uri="{FF2B5EF4-FFF2-40B4-BE49-F238E27FC236}">
                <a16:creationId xmlns="" xmlns:a16="http://schemas.microsoft.com/office/drawing/2014/main" id="{8E6EC47B-0875-49A4-8F1B-8B4B13F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 altLang="zh-TW"/>
              <a:t>20XX/9/4</a:t>
            </a:r>
          </a:p>
        </p:txBody>
      </p:sp>
      <p:sp>
        <p:nvSpPr>
          <p:cNvPr id="9" name="頁尾版面配置區 4">
            <a:extLst>
              <a:ext uri="{FF2B5EF4-FFF2-40B4-BE49-F238E27FC236}">
                <a16:creationId xmlns="" xmlns:a16="http://schemas.microsoft.com/office/drawing/2014/main" id="{79D51A1C-737E-43FC-8D3B-86E4D3C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zh-TW" altLang="en-US"/>
              <a:t>簡報標題</a:t>
            </a:r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="" xmlns:a16="http://schemas.microsoft.com/office/drawing/2014/main" id="{4BD4F9CE-26BB-4441-99A7-B6599E9C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A65A5C87-DF58-40C8-B092-1DE63DB4547E}" type="slidenum">
              <a:rPr lang="en-US" altLang="zh-TW" smtClean="0"/>
              <a:pPr rtl="0">
                <a:spcAft>
                  <a:spcPts val="600"/>
                </a:spcAft>
              </a:pPr>
              <a:t>2</a:t>
            </a:fld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ABBDD6B-9408-FF42-0AC0-EC511EFBFDEF}"/>
              </a:ext>
            </a:extLst>
          </p:cNvPr>
          <p:cNvSpPr/>
          <p:nvPr/>
        </p:nvSpPr>
        <p:spPr>
          <a:xfrm>
            <a:off x="1719743" y="2634143"/>
            <a:ext cx="889233" cy="27098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圖形 10" descr="返回 以實心填滿">
            <a:extLst>
              <a:ext uri="{FF2B5EF4-FFF2-40B4-BE49-F238E27FC236}">
                <a16:creationId xmlns="" xmlns:a16="http://schemas.microsoft.com/office/drawing/2014/main" id="{4B30DD4B-8679-7019-BA77-6EFDC0DFB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994628">
            <a:off x="7257875" y="2368425"/>
            <a:ext cx="531433" cy="53143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761" y="1799070"/>
            <a:ext cx="10723417" cy="475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5286123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558272" cy="117957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sz="3000" dirty="0"/>
              <a:t>將檢索結果拉到頁面最下方，左側</a:t>
            </a:r>
            <a:r>
              <a:rPr lang="en-US" altLang="zh-TW" sz="3000" dirty="0"/>
              <a:t>Database</a:t>
            </a:r>
            <a:r>
              <a:rPr lang="zh-TW" altLang="en-US" sz="3000" dirty="0"/>
              <a:t>請勾選「</a:t>
            </a:r>
            <a:r>
              <a:rPr lang="en-US" altLang="zh-TW" sz="3000" dirty="0"/>
              <a:t>eBook Collection</a:t>
            </a:r>
            <a:r>
              <a:rPr lang="zh-TW" altLang="en-US" sz="3000" dirty="0"/>
              <a:t>」，即可出現電子書資源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ABBDD6B-9408-FF42-0AC0-EC511EFBFDEF}"/>
              </a:ext>
            </a:extLst>
          </p:cNvPr>
          <p:cNvSpPr/>
          <p:nvPr/>
        </p:nvSpPr>
        <p:spPr>
          <a:xfrm>
            <a:off x="526582" y="6476870"/>
            <a:ext cx="1058937" cy="27098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圖片 11">
            <a:extLst>
              <a:ext uri="{FF2B5EF4-FFF2-40B4-BE49-F238E27FC236}">
                <a16:creationId xmlns="" xmlns:a16="http://schemas.microsoft.com/office/drawing/2014/main" id="{18113BE4-BCD5-5D57-CAE6-CD6E6B9640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099"/>
          <a:stretch/>
        </p:blipFill>
        <p:spPr>
          <a:xfrm>
            <a:off x="1068779" y="1912580"/>
            <a:ext cx="9405257" cy="41096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4" name="圖形 13" descr="箭號: 直線 以實心填滿">
            <a:extLst>
              <a:ext uri="{FF2B5EF4-FFF2-40B4-BE49-F238E27FC236}">
                <a16:creationId xmlns="" xmlns:a16="http://schemas.microsoft.com/office/drawing/2014/main" id="{C56EDAC6-1ADB-D607-0FEE-AF591A53C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9367057">
            <a:off x="5225801" y="5687498"/>
            <a:ext cx="914400" cy="914400"/>
          </a:xfrm>
          <a:prstGeom prst="rect">
            <a:avLst/>
          </a:prstGeom>
        </p:spPr>
      </p:pic>
      <p:pic>
        <p:nvPicPr>
          <p:cNvPr id="15" name="圖形 14" descr="返回 以實心填滿">
            <a:extLst>
              <a:ext uri="{FF2B5EF4-FFF2-40B4-BE49-F238E27FC236}">
                <a16:creationId xmlns="" xmlns:a16="http://schemas.microsoft.com/office/drawing/2014/main" id="{DCA6EB4F-B139-9B4A-AEBC-DD14DB4A1B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994628">
            <a:off x="1564440" y="6125245"/>
            <a:ext cx="531433" cy="5314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3627119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558272" cy="117957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sz="3000" dirty="0"/>
              <a:t>點選</a:t>
            </a:r>
            <a:r>
              <a:rPr lang="en-US" altLang="zh-TW" sz="3000" dirty="0"/>
              <a:t>PDF</a:t>
            </a:r>
            <a:r>
              <a:rPr lang="zh-TW" altLang="en-US" sz="3000" dirty="0"/>
              <a:t> </a:t>
            </a:r>
            <a:r>
              <a:rPr lang="en-US" altLang="zh-TW" sz="3000" dirty="0"/>
              <a:t>Full Text</a:t>
            </a:r>
            <a:r>
              <a:rPr lang="zh-TW" altLang="en-US" sz="3000" dirty="0"/>
              <a:t>或</a:t>
            </a:r>
            <a:r>
              <a:rPr lang="en-US" altLang="zh-TW" sz="3000" dirty="0"/>
              <a:t>EPUB</a:t>
            </a:r>
            <a:r>
              <a:rPr lang="zh-TW" altLang="en-US" sz="3000" dirty="0"/>
              <a:t> </a:t>
            </a:r>
            <a:r>
              <a:rPr lang="en-US" altLang="zh-TW" sz="3000" dirty="0"/>
              <a:t>Full Text</a:t>
            </a:r>
            <a:r>
              <a:rPr lang="zh-TW" altLang="en-US" sz="3000" dirty="0"/>
              <a:t>可直接線上瀏覽全文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4C9A6A47-BAAA-13C9-2222-5257F1275C23}"/>
              </a:ext>
            </a:extLst>
          </p:cNvPr>
          <p:cNvSpPr txBox="1"/>
          <p:nvPr/>
        </p:nvSpPr>
        <p:spPr>
          <a:xfrm>
            <a:off x="535209" y="5502261"/>
            <a:ext cx="210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highlight>
                  <a:srgbClr val="FFFF00"/>
                </a:highlight>
              </a:rPr>
              <a:t>PDF</a:t>
            </a:r>
            <a:r>
              <a:rPr lang="zh-TW" altLang="en-US" dirty="0">
                <a:highlight>
                  <a:srgbClr val="FFFF00"/>
                </a:highlight>
              </a:rPr>
              <a:t> </a:t>
            </a:r>
            <a:r>
              <a:rPr lang="en-US" altLang="zh-TW" dirty="0">
                <a:highlight>
                  <a:srgbClr val="FFFF00"/>
                </a:highlight>
              </a:rPr>
              <a:t>Full Text</a:t>
            </a: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59004EF7-D287-BAFC-4F2B-294C6C95C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09" y="2392218"/>
            <a:ext cx="6593016" cy="30365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圖片 8">
            <a:extLst>
              <a:ext uri="{FF2B5EF4-FFF2-40B4-BE49-F238E27FC236}">
                <a16:creationId xmlns="" xmlns:a16="http://schemas.microsoft.com/office/drawing/2014/main" id="{B92306C0-8A2B-238E-78D3-DFBD46FF3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665939"/>
            <a:ext cx="6012616" cy="292769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9FDA4FC1-3C1C-30F1-3A65-FF0AB5C6DFAF}"/>
              </a:ext>
            </a:extLst>
          </p:cNvPr>
          <p:cNvSpPr txBox="1"/>
          <p:nvPr/>
        </p:nvSpPr>
        <p:spPr>
          <a:xfrm>
            <a:off x="10464099" y="3296607"/>
            <a:ext cx="210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highlight>
                  <a:srgbClr val="FFFF00"/>
                </a:highlight>
              </a:rPr>
              <a:t>EPUB</a:t>
            </a:r>
            <a:r>
              <a:rPr lang="zh-TW" altLang="en-US" dirty="0">
                <a:highlight>
                  <a:srgbClr val="FFFF00"/>
                </a:highlight>
              </a:rPr>
              <a:t> </a:t>
            </a:r>
            <a:r>
              <a:rPr lang="en-US" altLang="zh-TW" dirty="0">
                <a:highlight>
                  <a:srgbClr val="FFFF00"/>
                </a:highlight>
              </a:rPr>
              <a:t>Full Text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5765905"/>
      </p:ext>
    </p:extLst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點選</a:t>
            </a:r>
            <a:r>
              <a:rPr lang="en-US" altLang="zh-TW" dirty="0" smtClean="0"/>
              <a:t>EPUB</a:t>
            </a:r>
            <a:r>
              <a:rPr lang="zh-TW" altLang="en-US" dirty="0" smtClean="0"/>
              <a:t> </a:t>
            </a:r>
            <a:r>
              <a:rPr lang="en-US" altLang="zh-TW" dirty="0" smtClean="0"/>
              <a:t>Full Text</a:t>
            </a:r>
            <a:r>
              <a:rPr lang="zh-TW" altLang="en-US" dirty="0" smtClean="0"/>
              <a:t>可直接線上瀏覽全文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20XX/9/4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簡報標題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altLang="zh-TW" smtClean="0"/>
              <a:pPr/>
              <a:t>5</a:t>
            </a:fld>
            <a:endParaRPr lang="zh-TW" altLang="en-US"/>
          </a:p>
        </p:txBody>
      </p:sp>
      <p:pic>
        <p:nvPicPr>
          <p:cNvPr id="9" name="內容版面配置區 8" descr="1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408" y="1935677"/>
            <a:ext cx="9154782" cy="4750131"/>
          </a:xfrm>
        </p:spPr>
      </p:pic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558272" cy="117957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sz="3000" dirty="0"/>
              <a:t>點選</a:t>
            </a:r>
            <a:r>
              <a:rPr lang="en-US" altLang="zh-TW" sz="3000" dirty="0"/>
              <a:t>Full Download</a:t>
            </a:r>
            <a:r>
              <a:rPr lang="zh-TW" altLang="en-US" sz="3000" dirty="0"/>
              <a:t>需登入個人資料夾帳密，</a:t>
            </a:r>
            <a:r>
              <a:rPr lang="en-US" altLang="zh-TW" sz="3000" dirty="0"/>
              <a:t/>
            </a:r>
            <a:br>
              <a:rPr lang="en-US" altLang="zh-TW" sz="3000" dirty="0"/>
            </a:br>
            <a:r>
              <a:rPr lang="zh-TW" altLang="en-US" sz="3000" dirty="0"/>
              <a:t>並另外下載</a:t>
            </a:r>
            <a:r>
              <a:rPr lang="en-US" altLang="zh-TW" sz="3000" dirty="0"/>
              <a:t>Adobe Digital Edition</a:t>
            </a:r>
            <a:r>
              <a:rPr lang="zh-TW" altLang="en-US" sz="3000" dirty="0"/>
              <a:t>免費軟體以離線閱讀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82075FB8-DDDD-8782-7704-70440F988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" y="2143852"/>
            <a:ext cx="9995659" cy="457960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500094152"/>
      </p:ext>
    </p:extLst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558272" cy="117957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sz="3000" dirty="0"/>
              <a:t>登入個人資料夾帳密後，畫面如下</a:t>
            </a:r>
            <a:r>
              <a:rPr lang="en-US" altLang="zh-TW" sz="3000" dirty="0"/>
              <a:t/>
            </a:r>
            <a:br>
              <a:rPr lang="en-US" altLang="zh-TW" sz="3000" dirty="0"/>
            </a:br>
            <a:r>
              <a:rPr lang="en-US" altLang="zh-TW" sz="2000" dirty="0"/>
              <a:t>(</a:t>
            </a:r>
            <a:r>
              <a:rPr lang="zh-TW" altLang="en-US" sz="2000" dirty="0"/>
              <a:t>需勾選</a:t>
            </a:r>
            <a:r>
              <a:rPr lang="en-US" altLang="zh-TW" sz="2000" u="sng" dirty="0"/>
              <a:t>I</a:t>
            </a:r>
            <a:r>
              <a:rPr lang="zh-TW" altLang="en-US" sz="2000" u="sng" dirty="0"/>
              <a:t> </a:t>
            </a:r>
            <a:r>
              <a:rPr lang="en-US" altLang="zh-TW" sz="2000" u="sng" dirty="0"/>
              <a:t>have Adobe Digital Edition or</a:t>
            </a:r>
            <a:r>
              <a:rPr lang="zh-TW" altLang="en-US" sz="2000" u="sng" dirty="0"/>
              <a:t> </a:t>
            </a:r>
            <a:r>
              <a:rPr lang="en-US" altLang="zh-TW" sz="2000" u="sng" dirty="0"/>
              <a:t>equivalent installed</a:t>
            </a:r>
            <a:r>
              <a:rPr lang="zh-TW" altLang="en-US" sz="2000" dirty="0"/>
              <a:t>後按下</a:t>
            </a:r>
            <a:r>
              <a:rPr lang="en-US" altLang="zh-TW" sz="2000" dirty="0"/>
              <a:t>Full Download)</a:t>
            </a:r>
            <a:endParaRPr lang="zh-TW" altLang="en-US" sz="2000" dirty="0"/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02064386-1181-72DD-8C65-C56243C82A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520"/>
          <a:stretch/>
        </p:blipFill>
        <p:spPr>
          <a:xfrm>
            <a:off x="572654" y="2138813"/>
            <a:ext cx="11240655" cy="452984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2372E873-9902-DA02-6D26-33BCD11E8AA5}"/>
              </a:ext>
            </a:extLst>
          </p:cNvPr>
          <p:cNvSpPr/>
          <p:nvPr/>
        </p:nvSpPr>
        <p:spPr>
          <a:xfrm>
            <a:off x="4528131" y="5554081"/>
            <a:ext cx="2703179" cy="2175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圖形 6" descr="返回 以實心填滿">
            <a:extLst>
              <a:ext uri="{FF2B5EF4-FFF2-40B4-BE49-F238E27FC236}">
                <a16:creationId xmlns="" xmlns:a16="http://schemas.microsoft.com/office/drawing/2014/main" id="{7138EB77-8762-8B8B-7129-61C30801E9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994628">
            <a:off x="7322483" y="5686752"/>
            <a:ext cx="531433" cy="5314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84827118"/>
      </p:ext>
    </p:extLst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558272" cy="117957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dirty="0"/>
              <a:t>以</a:t>
            </a:r>
            <a:r>
              <a:rPr lang="en-US" altLang="zh-TW" dirty="0"/>
              <a:t>Adobe</a:t>
            </a:r>
            <a:r>
              <a:rPr lang="zh-TW" altLang="en-US" dirty="0"/>
              <a:t> </a:t>
            </a:r>
            <a:r>
              <a:rPr lang="en-US" altLang="zh-TW" dirty="0"/>
              <a:t>Digital Edition</a:t>
            </a:r>
            <a:r>
              <a:rPr lang="zh-TW" altLang="en-US" dirty="0"/>
              <a:t>開啟後畫面如下</a:t>
            </a:r>
          </a:p>
        </p:txBody>
      </p:sp>
      <p:pic>
        <p:nvPicPr>
          <p:cNvPr id="3" name="圖片 2" descr="螢幕快照 2015-02-03 下午4.20.18.png">
            <a:extLst>
              <a:ext uri="{FF2B5EF4-FFF2-40B4-BE49-F238E27FC236}">
                <a16:creationId xmlns="" xmlns:a16="http://schemas.microsoft.com/office/drawing/2014/main" id="{A59C285D-9CF2-832D-4DCD-25AFEF138E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145" y="2123672"/>
            <a:ext cx="7471476" cy="46696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570113097"/>
      </p:ext>
    </p:extLst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558272" cy="117957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dirty="0"/>
              <a:t>其他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6D63FB67-C55B-99E4-247F-E6E911AB4A19}"/>
              </a:ext>
            </a:extLst>
          </p:cNvPr>
          <p:cNvSpPr txBox="1"/>
          <p:nvPr/>
        </p:nvSpPr>
        <p:spPr>
          <a:xfrm>
            <a:off x="637563" y="2298583"/>
            <a:ext cx="1024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Adobe Digital Edition</a:t>
            </a:r>
            <a:r>
              <a:rPr lang="zh-TW" altLang="en-US" dirty="0"/>
              <a:t>免費軟體下載網址</a:t>
            </a:r>
            <a:endParaRPr lang="en-US" altLang="zh-TW" dirty="0"/>
          </a:p>
          <a:p>
            <a:r>
              <a:rPr lang="en-US" sz="1800" u="sng" dirty="0">
                <a:solidFill>
                  <a:srgbClr val="003875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hlinkClick r:id="rId3"/>
              </a:rPr>
              <a:t>https://www.adobe.com/tw/solutions/ebook/digital-editions/download.html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8804667"/>
      </p:ext>
    </p:extLst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48399872_TF89213316_Win32" id="{383ED126-3325-4608-AA12-8ABF5411E01A}" vid="{C35C8160-B903-4372-84AE-5953110B003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0D7697-8E53-4EA8-8CBB-9C19575257BF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16c05727-aa75-4e4a-9b5f-8a80a1165891"/>
    <ds:schemaRef ds:uri="71af3243-3dd4-4a8d-8c0d-dd76da1f02a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927DC71-2909-427C-BDB0-3E47E21015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F0A252-5923-47A2-A53A-F9BF72908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醒目色塊簡報</Template>
  <TotalTime>91</TotalTime>
  <Words>131</Words>
  <Application>Microsoft Office PowerPoint</Application>
  <PresentationFormat>自訂</PresentationFormat>
  <Paragraphs>30</Paragraphs>
  <Slides>9</Slides>
  <Notes>8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AccentBoxVTI</vt:lpstr>
      <vt:lpstr>eBook Nursing Collection  檢索範例 </vt:lpstr>
      <vt:lpstr>點選EBSCOhost Web頁面-&gt;點選eBook Nursing Collection Trial  -&gt;輸入關鍵字後按下Search</vt:lpstr>
      <vt:lpstr>將檢索結果拉到頁面最下方，左側Database請勾選「eBook Collection」，即可出現電子書資源</vt:lpstr>
      <vt:lpstr>點選PDF Full Text或EPUB Full Text可直接線上瀏覽全文</vt:lpstr>
      <vt:lpstr>點選EPUB Full Text可直接線上瀏覽全文</vt:lpstr>
      <vt:lpstr>點選Full Download需登入個人資料夾帳密， 並另外下載Adobe Digital Edition免費軟體以離線閱讀</vt:lpstr>
      <vt:lpstr>登入個人資料夾帳密後，畫面如下 (需勾選I have Adobe Digital Edition or equivalent installed後按下Full Download)</vt:lpstr>
      <vt:lpstr>以Adobe Digital Edition開啟後畫面如下</vt:lpstr>
      <vt:lpstr>其他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Nursing Reference Center Plus  檢索範例</dc:title>
  <dc:creator>Janet Chen</dc:creator>
  <cp:lastModifiedBy>hwangsc</cp:lastModifiedBy>
  <cp:revision>7</cp:revision>
  <dcterms:created xsi:type="dcterms:W3CDTF">2022-06-07T08:40:06Z</dcterms:created>
  <dcterms:modified xsi:type="dcterms:W3CDTF">2022-09-29T08:15:40Z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