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2" r:id="rId1"/>
  </p:sldMasterIdLst>
  <p:notesMasterIdLst>
    <p:notesMasterId r:id="rId105"/>
  </p:notesMasterIdLst>
  <p:handoutMasterIdLst>
    <p:handoutMasterId r:id="rId106"/>
  </p:handoutMasterIdLst>
  <p:sldIdLst>
    <p:sldId id="1848" r:id="rId2"/>
    <p:sldId id="1849" r:id="rId3"/>
    <p:sldId id="344" r:id="rId4"/>
    <p:sldId id="345" r:id="rId5"/>
    <p:sldId id="289" r:id="rId6"/>
    <p:sldId id="293" r:id="rId7"/>
    <p:sldId id="294" r:id="rId8"/>
    <p:sldId id="290" r:id="rId9"/>
    <p:sldId id="295" r:id="rId10"/>
    <p:sldId id="296" r:id="rId11"/>
    <p:sldId id="297" r:id="rId12"/>
    <p:sldId id="320" r:id="rId13"/>
    <p:sldId id="299" r:id="rId14"/>
    <p:sldId id="300" r:id="rId15"/>
    <p:sldId id="301" r:id="rId16"/>
    <p:sldId id="302" r:id="rId17"/>
    <p:sldId id="321" r:id="rId18"/>
    <p:sldId id="305" r:id="rId19"/>
    <p:sldId id="288" r:id="rId20"/>
    <p:sldId id="322" r:id="rId21"/>
    <p:sldId id="323" r:id="rId22"/>
    <p:sldId id="324" r:id="rId23"/>
    <p:sldId id="319" r:id="rId24"/>
    <p:sldId id="325" r:id="rId25"/>
    <p:sldId id="326" r:id="rId26"/>
    <p:sldId id="327" r:id="rId27"/>
    <p:sldId id="328" r:id="rId28"/>
    <p:sldId id="1850" r:id="rId29"/>
    <p:sldId id="1853" r:id="rId30"/>
    <p:sldId id="1852" r:id="rId31"/>
    <p:sldId id="1851" r:id="rId32"/>
    <p:sldId id="329" r:id="rId33"/>
    <p:sldId id="330" r:id="rId34"/>
    <p:sldId id="383" r:id="rId35"/>
    <p:sldId id="306" r:id="rId36"/>
    <p:sldId id="307" r:id="rId37"/>
    <p:sldId id="308" r:id="rId38"/>
    <p:sldId id="309" r:id="rId39"/>
    <p:sldId id="331" r:id="rId40"/>
    <p:sldId id="332" r:id="rId41"/>
    <p:sldId id="333" r:id="rId42"/>
    <p:sldId id="334" r:id="rId43"/>
    <p:sldId id="335" r:id="rId44"/>
    <p:sldId id="336" r:id="rId45"/>
    <p:sldId id="337" r:id="rId46"/>
    <p:sldId id="338" r:id="rId47"/>
    <p:sldId id="384" r:id="rId48"/>
    <p:sldId id="385" r:id="rId49"/>
    <p:sldId id="386" r:id="rId50"/>
    <p:sldId id="387" r:id="rId51"/>
    <p:sldId id="388" r:id="rId52"/>
    <p:sldId id="390" r:id="rId53"/>
    <p:sldId id="389" r:id="rId54"/>
    <p:sldId id="1847" r:id="rId55"/>
    <p:sldId id="339" r:id="rId56"/>
    <p:sldId id="340" r:id="rId57"/>
    <p:sldId id="341" r:id="rId58"/>
    <p:sldId id="342" r:id="rId59"/>
    <p:sldId id="343" r:id="rId60"/>
    <p:sldId id="346" r:id="rId61"/>
    <p:sldId id="347" r:id="rId62"/>
    <p:sldId id="348" r:id="rId63"/>
    <p:sldId id="349" r:id="rId64"/>
    <p:sldId id="350" r:id="rId65"/>
    <p:sldId id="351" r:id="rId66"/>
    <p:sldId id="352" r:id="rId67"/>
    <p:sldId id="353" r:id="rId68"/>
    <p:sldId id="354" r:id="rId69"/>
    <p:sldId id="361" r:id="rId70"/>
    <p:sldId id="355" r:id="rId71"/>
    <p:sldId id="356" r:id="rId72"/>
    <p:sldId id="357" r:id="rId73"/>
    <p:sldId id="358" r:id="rId74"/>
    <p:sldId id="359" r:id="rId75"/>
    <p:sldId id="360" r:id="rId76"/>
    <p:sldId id="362" r:id="rId77"/>
    <p:sldId id="363" r:id="rId78"/>
    <p:sldId id="364" r:id="rId79"/>
    <p:sldId id="365" r:id="rId80"/>
    <p:sldId id="371" r:id="rId81"/>
    <p:sldId id="372" r:id="rId82"/>
    <p:sldId id="373" r:id="rId83"/>
    <p:sldId id="374" r:id="rId84"/>
    <p:sldId id="375" r:id="rId85"/>
    <p:sldId id="376" r:id="rId86"/>
    <p:sldId id="377" r:id="rId87"/>
    <p:sldId id="378" r:id="rId88"/>
    <p:sldId id="379" r:id="rId89"/>
    <p:sldId id="382" r:id="rId90"/>
    <p:sldId id="380" r:id="rId91"/>
    <p:sldId id="367" r:id="rId92"/>
    <p:sldId id="368" r:id="rId93"/>
    <p:sldId id="366" r:id="rId94"/>
    <p:sldId id="369" r:id="rId95"/>
    <p:sldId id="370" r:id="rId96"/>
    <p:sldId id="381" r:id="rId97"/>
    <p:sldId id="310" r:id="rId98"/>
    <p:sldId id="313" r:id="rId99"/>
    <p:sldId id="314" r:id="rId100"/>
    <p:sldId id="315" r:id="rId101"/>
    <p:sldId id="316" r:id="rId102"/>
    <p:sldId id="317" r:id="rId103"/>
    <p:sldId id="286" r:id="rId104"/>
  </p:sldIdLst>
  <p:sldSz cx="12192000" cy="6858000"/>
  <p:notesSz cx="7010400" cy="9296400"/>
  <p:defaultTextStyle>
    <a:defPPr>
      <a:defRPr lang="en-US"/>
    </a:defPPr>
    <a:lvl1pPr algn="l" rtl="0" eaLnBrk="0" fontAlgn="base" hangingPunct="0">
      <a:spcBef>
        <a:spcPct val="0"/>
      </a:spcBef>
      <a:spcAft>
        <a:spcPct val="0"/>
      </a:spcAft>
      <a:defRPr sz="2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600" kern="1200">
        <a:solidFill>
          <a:schemeClr val="tx1"/>
        </a:solidFill>
        <a:latin typeface="Arial" panose="020B0604020202020204" pitchFamily="34" charset="0"/>
        <a:ea typeface="+mn-ea"/>
        <a:cs typeface="+mn-cs"/>
      </a:defRPr>
    </a:lvl5pPr>
    <a:lvl6pPr marL="2286000" algn="l" defTabSz="914400" rtl="0" eaLnBrk="1" latinLnBrk="0" hangingPunct="1">
      <a:defRPr sz="2600" kern="1200">
        <a:solidFill>
          <a:schemeClr val="tx1"/>
        </a:solidFill>
        <a:latin typeface="Arial" panose="020B0604020202020204" pitchFamily="34" charset="0"/>
        <a:ea typeface="+mn-ea"/>
        <a:cs typeface="+mn-cs"/>
      </a:defRPr>
    </a:lvl6pPr>
    <a:lvl7pPr marL="2743200" algn="l" defTabSz="914400" rtl="0" eaLnBrk="1" latinLnBrk="0" hangingPunct="1">
      <a:defRPr sz="2600" kern="1200">
        <a:solidFill>
          <a:schemeClr val="tx1"/>
        </a:solidFill>
        <a:latin typeface="Arial" panose="020B0604020202020204" pitchFamily="34" charset="0"/>
        <a:ea typeface="+mn-ea"/>
        <a:cs typeface="+mn-cs"/>
      </a:defRPr>
    </a:lvl7pPr>
    <a:lvl8pPr marL="3200400" algn="l" defTabSz="914400" rtl="0" eaLnBrk="1" latinLnBrk="0" hangingPunct="1">
      <a:defRPr sz="2600" kern="1200">
        <a:solidFill>
          <a:schemeClr val="tx1"/>
        </a:solidFill>
        <a:latin typeface="Arial" panose="020B0604020202020204" pitchFamily="34" charset="0"/>
        <a:ea typeface="+mn-ea"/>
        <a:cs typeface="+mn-cs"/>
      </a:defRPr>
    </a:lvl8pPr>
    <a:lvl9pPr marL="3657600" algn="l" defTabSz="914400" rtl="0" eaLnBrk="1" latinLnBrk="0" hangingPunct="1">
      <a:defRPr sz="2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45F8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4" autoAdjust="0"/>
    <p:restoredTop sz="88811" autoAdjust="0"/>
  </p:normalViewPr>
  <p:slideViewPr>
    <p:cSldViewPr snapToGrid="0">
      <p:cViewPr varScale="1">
        <p:scale>
          <a:sx n="66" d="100"/>
          <a:sy n="66" d="100"/>
        </p:scale>
        <p:origin x="-82" y="-158"/>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Lst>
  </p:outlineViewPr>
  <p:notesTextViewPr>
    <p:cViewPr>
      <p:scale>
        <a:sx n="100" d="100"/>
        <a:sy n="100" d="100"/>
      </p:scale>
      <p:origin x="0" y="0"/>
    </p:cViewPr>
  </p:notesTextViewPr>
  <p:notesViewPr>
    <p:cSldViewPr snapToGrid="0">
      <p:cViewPr varScale="1">
        <p:scale>
          <a:sx n="50" d="100"/>
          <a:sy n="50" d="100"/>
        </p:scale>
        <p:origin x="2684" y="28"/>
      </p:cViewPr>
      <p:guideLst>
        <p:guide orient="horz" pos="2928"/>
        <p:guide pos="2208"/>
      </p:guideLst>
    </p:cSldViewPr>
  </p:notesViewPr>
  <p:gridSpacing cx="46816963" cy="46816963"/>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26" Type="http://schemas.openxmlformats.org/officeDocument/2006/relationships/slide" Target="slides/slide27.xml"/><Relationship Id="rId21" Type="http://schemas.openxmlformats.org/officeDocument/2006/relationships/slide" Target="slides/slide22.xml"/><Relationship Id="rId34" Type="http://schemas.openxmlformats.org/officeDocument/2006/relationships/slide" Target="slides/slide36.xml"/><Relationship Id="rId42" Type="http://schemas.openxmlformats.org/officeDocument/2006/relationships/slide" Target="slides/slide44.xml"/><Relationship Id="rId47" Type="http://schemas.openxmlformats.org/officeDocument/2006/relationships/slide" Target="slides/slide49.xml"/><Relationship Id="rId50" Type="http://schemas.openxmlformats.org/officeDocument/2006/relationships/slide" Target="slides/slide52.xml"/><Relationship Id="rId55" Type="http://schemas.openxmlformats.org/officeDocument/2006/relationships/slide" Target="slides/slide57.xml"/><Relationship Id="rId63" Type="http://schemas.openxmlformats.org/officeDocument/2006/relationships/slide" Target="slides/slide65.xml"/><Relationship Id="rId68" Type="http://schemas.openxmlformats.org/officeDocument/2006/relationships/slide" Target="slides/slide70.xml"/><Relationship Id="rId76" Type="http://schemas.openxmlformats.org/officeDocument/2006/relationships/slide" Target="slides/slide78.xml"/><Relationship Id="rId84" Type="http://schemas.openxmlformats.org/officeDocument/2006/relationships/slide" Target="slides/slide86.xml"/><Relationship Id="rId89" Type="http://schemas.openxmlformats.org/officeDocument/2006/relationships/slide" Target="slides/slide91.xml"/><Relationship Id="rId97" Type="http://schemas.openxmlformats.org/officeDocument/2006/relationships/slide" Target="slides/slide99.xml"/><Relationship Id="rId7" Type="http://schemas.openxmlformats.org/officeDocument/2006/relationships/slide" Target="slides/slide8.xml"/><Relationship Id="rId71" Type="http://schemas.openxmlformats.org/officeDocument/2006/relationships/slide" Target="slides/slide73.xml"/><Relationship Id="rId92" Type="http://schemas.openxmlformats.org/officeDocument/2006/relationships/slide" Target="slides/slide94.xml"/><Relationship Id="rId2" Type="http://schemas.openxmlformats.org/officeDocument/2006/relationships/slide" Target="slides/slide3.xml"/><Relationship Id="rId16" Type="http://schemas.openxmlformats.org/officeDocument/2006/relationships/slide" Target="slides/slide17.xml"/><Relationship Id="rId29" Type="http://schemas.openxmlformats.org/officeDocument/2006/relationships/slide" Target="slides/slide30.xml"/><Relationship Id="rId11" Type="http://schemas.openxmlformats.org/officeDocument/2006/relationships/slide" Target="slides/slide12.xml"/><Relationship Id="rId24" Type="http://schemas.openxmlformats.org/officeDocument/2006/relationships/slide" Target="slides/slide25.xml"/><Relationship Id="rId32" Type="http://schemas.openxmlformats.org/officeDocument/2006/relationships/slide" Target="slides/slide34.xml"/><Relationship Id="rId37" Type="http://schemas.openxmlformats.org/officeDocument/2006/relationships/slide" Target="slides/slide39.xml"/><Relationship Id="rId40" Type="http://schemas.openxmlformats.org/officeDocument/2006/relationships/slide" Target="slides/slide42.xml"/><Relationship Id="rId45" Type="http://schemas.openxmlformats.org/officeDocument/2006/relationships/slide" Target="slides/slide47.xml"/><Relationship Id="rId53" Type="http://schemas.openxmlformats.org/officeDocument/2006/relationships/slide" Target="slides/slide55.xml"/><Relationship Id="rId58" Type="http://schemas.openxmlformats.org/officeDocument/2006/relationships/slide" Target="slides/slide60.xml"/><Relationship Id="rId66" Type="http://schemas.openxmlformats.org/officeDocument/2006/relationships/slide" Target="slides/slide68.xml"/><Relationship Id="rId74" Type="http://schemas.openxmlformats.org/officeDocument/2006/relationships/slide" Target="slides/slide76.xml"/><Relationship Id="rId79" Type="http://schemas.openxmlformats.org/officeDocument/2006/relationships/slide" Target="slides/slide81.xml"/><Relationship Id="rId87" Type="http://schemas.openxmlformats.org/officeDocument/2006/relationships/slide" Target="slides/slide89.xml"/><Relationship Id="rId5" Type="http://schemas.openxmlformats.org/officeDocument/2006/relationships/slide" Target="slides/slide6.xml"/><Relationship Id="rId61" Type="http://schemas.openxmlformats.org/officeDocument/2006/relationships/slide" Target="slides/slide63.xml"/><Relationship Id="rId82" Type="http://schemas.openxmlformats.org/officeDocument/2006/relationships/slide" Target="slides/slide84.xml"/><Relationship Id="rId90" Type="http://schemas.openxmlformats.org/officeDocument/2006/relationships/slide" Target="slides/slide92.xml"/><Relationship Id="rId95" Type="http://schemas.openxmlformats.org/officeDocument/2006/relationships/slide" Target="slides/slide97.xml"/><Relationship Id="rId19" Type="http://schemas.openxmlformats.org/officeDocument/2006/relationships/slide" Target="slides/slide2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2.xml"/><Relationship Id="rId35" Type="http://schemas.openxmlformats.org/officeDocument/2006/relationships/slide" Target="slides/slide37.xml"/><Relationship Id="rId43" Type="http://schemas.openxmlformats.org/officeDocument/2006/relationships/slide" Target="slides/slide45.xml"/><Relationship Id="rId48" Type="http://schemas.openxmlformats.org/officeDocument/2006/relationships/slide" Target="slides/slide50.xml"/><Relationship Id="rId56" Type="http://schemas.openxmlformats.org/officeDocument/2006/relationships/slide" Target="slides/slide58.xml"/><Relationship Id="rId64" Type="http://schemas.openxmlformats.org/officeDocument/2006/relationships/slide" Target="slides/slide66.xml"/><Relationship Id="rId69" Type="http://schemas.openxmlformats.org/officeDocument/2006/relationships/slide" Target="slides/slide71.xml"/><Relationship Id="rId77" Type="http://schemas.openxmlformats.org/officeDocument/2006/relationships/slide" Target="slides/slide79.xml"/><Relationship Id="rId100" Type="http://schemas.openxmlformats.org/officeDocument/2006/relationships/slide" Target="slides/slide102.xml"/><Relationship Id="rId8" Type="http://schemas.openxmlformats.org/officeDocument/2006/relationships/slide" Target="slides/slide9.xml"/><Relationship Id="rId51" Type="http://schemas.openxmlformats.org/officeDocument/2006/relationships/slide" Target="slides/slide53.xml"/><Relationship Id="rId72" Type="http://schemas.openxmlformats.org/officeDocument/2006/relationships/slide" Target="slides/slide74.xml"/><Relationship Id="rId80" Type="http://schemas.openxmlformats.org/officeDocument/2006/relationships/slide" Target="slides/slide82.xml"/><Relationship Id="rId85" Type="http://schemas.openxmlformats.org/officeDocument/2006/relationships/slide" Target="slides/slide87.xml"/><Relationship Id="rId93" Type="http://schemas.openxmlformats.org/officeDocument/2006/relationships/slide" Target="slides/slide95.xml"/><Relationship Id="rId98" Type="http://schemas.openxmlformats.org/officeDocument/2006/relationships/slide" Target="slides/slide100.xml"/><Relationship Id="rId3" Type="http://schemas.openxmlformats.org/officeDocument/2006/relationships/slide" Target="slides/slide4.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5.xml"/><Relationship Id="rId38" Type="http://schemas.openxmlformats.org/officeDocument/2006/relationships/slide" Target="slides/slide40.xml"/><Relationship Id="rId46" Type="http://schemas.openxmlformats.org/officeDocument/2006/relationships/slide" Target="slides/slide48.xml"/><Relationship Id="rId59" Type="http://schemas.openxmlformats.org/officeDocument/2006/relationships/slide" Target="slides/slide61.xml"/><Relationship Id="rId67" Type="http://schemas.openxmlformats.org/officeDocument/2006/relationships/slide" Target="slides/slide69.xml"/><Relationship Id="rId20" Type="http://schemas.openxmlformats.org/officeDocument/2006/relationships/slide" Target="slides/slide21.xml"/><Relationship Id="rId41" Type="http://schemas.openxmlformats.org/officeDocument/2006/relationships/slide" Target="slides/slide43.xml"/><Relationship Id="rId54" Type="http://schemas.openxmlformats.org/officeDocument/2006/relationships/slide" Target="slides/slide56.xml"/><Relationship Id="rId62" Type="http://schemas.openxmlformats.org/officeDocument/2006/relationships/slide" Target="slides/slide64.xml"/><Relationship Id="rId70" Type="http://schemas.openxmlformats.org/officeDocument/2006/relationships/slide" Target="slides/slide72.xml"/><Relationship Id="rId75" Type="http://schemas.openxmlformats.org/officeDocument/2006/relationships/slide" Target="slides/slide77.xml"/><Relationship Id="rId83" Type="http://schemas.openxmlformats.org/officeDocument/2006/relationships/slide" Target="slides/slide85.xml"/><Relationship Id="rId88" Type="http://schemas.openxmlformats.org/officeDocument/2006/relationships/slide" Target="slides/slide90.xml"/><Relationship Id="rId91" Type="http://schemas.openxmlformats.org/officeDocument/2006/relationships/slide" Target="slides/slide93.xml"/><Relationship Id="rId96" Type="http://schemas.openxmlformats.org/officeDocument/2006/relationships/slide" Target="slides/slide98.xml"/><Relationship Id="rId1" Type="http://schemas.openxmlformats.org/officeDocument/2006/relationships/slide" Target="slides/slide1.xml"/><Relationship Id="rId6" Type="http://schemas.openxmlformats.org/officeDocument/2006/relationships/slide" Target="slides/slide7.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36" Type="http://schemas.openxmlformats.org/officeDocument/2006/relationships/slide" Target="slides/slide38.xml"/><Relationship Id="rId49" Type="http://schemas.openxmlformats.org/officeDocument/2006/relationships/slide" Target="slides/slide51.xml"/><Relationship Id="rId57" Type="http://schemas.openxmlformats.org/officeDocument/2006/relationships/slide" Target="slides/slide59.xml"/><Relationship Id="rId10" Type="http://schemas.openxmlformats.org/officeDocument/2006/relationships/slide" Target="slides/slide11.xml"/><Relationship Id="rId31" Type="http://schemas.openxmlformats.org/officeDocument/2006/relationships/slide" Target="slides/slide33.xml"/><Relationship Id="rId44" Type="http://schemas.openxmlformats.org/officeDocument/2006/relationships/slide" Target="slides/slide46.xml"/><Relationship Id="rId52" Type="http://schemas.openxmlformats.org/officeDocument/2006/relationships/slide" Target="slides/slide54.xml"/><Relationship Id="rId60" Type="http://schemas.openxmlformats.org/officeDocument/2006/relationships/slide" Target="slides/slide62.xml"/><Relationship Id="rId65" Type="http://schemas.openxmlformats.org/officeDocument/2006/relationships/slide" Target="slides/slide67.xml"/><Relationship Id="rId73" Type="http://schemas.openxmlformats.org/officeDocument/2006/relationships/slide" Target="slides/slide75.xml"/><Relationship Id="rId78" Type="http://schemas.openxmlformats.org/officeDocument/2006/relationships/slide" Target="slides/slide80.xml"/><Relationship Id="rId81" Type="http://schemas.openxmlformats.org/officeDocument/2006/relationships/slide" Target="slides/slide83.xml"/><Relationship Id="rId86" Type="http://schemas.openxmlformats.org/officeDocument/2006/relationships/slide" Target="slides/slide88.xml"/><Relationship Id="rId94" Type="http://schemas.openxmlformats.org/officeDocument/2006/relationships/slide" Target="slides/slide96.xml"/><Relationship Id="rId99" Type="http://schemas.openxmlformats.org/officeDocument/2006/relationships/slide" Target="slides/slide101.xml"/><Relationship Id="rId101" Type="http://schemas.openxmlformats.org/officeDocument/2006/relationships/slide" Target="slides/slide103.xml"/><Relationship Id="rId4" Type="http://schemas.openxmlformats.org/officeDocument/2006/relationships/slide" Target="slides/slide5.xml"/><Relationship Id="rId9" Type="http://schemas.openxmlformats.org/officeDocument/2006/relationships/slide" Target="slides/slide10.xml"/><Relationship Id="rId13" Type="http://schemas.openxmlformats.org/officeDocument/2006/relationships/slide" Target="slides/slide14.xml"/><Relationship Id="rId18" Type="http://schemas.openxmlformats.org/officeDocument/2006/relationships/slide" Target="slides/slide19.xml"/><Relationship Id="rId39"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xmlns="" id="{415E6CA0-0889-AA83-CBB2-D22F75C504EB}"/>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spcBef>
                <a:spcPct val="0"/>
              </a:spcBef>
              <a:buClrTx/>
              <a:buSzTx/>
              <a:buFontTx/>
              <a:buNone/>
              <a:defRPr sz="1200">
                <a:latin typeface="Arial" charset="0"/>
              </a:defRPr>
            </a:lvl1pPr>
          </a:lstStyle>
          <a:p>
            <a:pPr>
              <a:defRPr/>
            </a:pPr>
            <a:endParaRPr lang="en-US"/>
          </a:p>
        </p:txBody>
      </p:sp>
      <p:sp>
        <p:nvSpPr>
          <p:cNvPr id="34819" name="Rectangle 3">
            <a:extLst>
              <a:ext uri="{FF2B5EF4-FFF2-40B4-BE49-F238E27FC236}">
                <a16:creationId xmlns:a16="http://schemas.microsoft.com/office/drawing/2014/main" xmlns="" id="{DE1190D4-54FF-1A23-CDA6-FF1A7ABB248C}"/>
              </a:ext>
            </a:extLst>
          </p:cNvPr>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spcBef>
                <a:spcPct val="0"/>
              </a:spcBef>
              <a:buClrTx/>
              <a:buSzTx/>
              <a:buFontTx/>
              <a:buNone/>
              <a:defRPr sz="1200">
                <a:latin typeface="Arial" charset="0"/>
              </a:defRPr>
            </a:lvl1pPr>
          </a:lstStyle>
          <a:p>
            <a:pPr>
              <a:defRPr/>
            </a:pPr>
            <a:endParaRPr lang="en-US"/>
          </a:p>
        </p:txBody>
      </p:sp>
      <p:sp>
        <p:nvSpPr>
          <p:cNvPr id="34820" name="Rectangle 4">
            <a:extLst>
              <a:ext uri="{FF2B5EF4-FFF2-40B4-BE49-F238E27FC236}">
                <a16:creationId xmlns:a16="http://schemas.microsoft.com/office/drawing/2014/main" xmlns="" id="{93665FA5-9EE6-DE6F-5A6B-F70FD9F4529C}"/>
              </a:ext>
            </a:extLst>
          </p:cNvPr>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spcBef>
                <a:spcPct val="0"/>
              </a:spcBef>
              <a:buClrTx/>
              <a:buSzTx/>
              <a:buFontTx/>
              <a:buNone/>
              <a:defRPr sz="1200">
                <a:latin typeface="Arial" charset="0"/>
              </a:defRPr>
            </a:lvl1pPr>
          </a:lstStyle>
          <a:p>
            <a:pPr>
              <a:defRPr/>
            </a:pPr>
            <a:endParaRPr lang="en-US"/>
          </a:p>
        </p:txBody>
      </p:sp>
      <p:sp>
        <p:nvSpPr>
          <p:cNvPr id="2" name="投影片編號版面配置區 1">
            <a:extLst>
              <a:ext uri="{FF2B5EF4-FFF2-40B4-BE49-F238E27FC236}">
                <a16:creationId xmlns:a16="http://schemas.microsoft.com/office/drawing/2014/main" xmlns="" id="{0BF4DDC8-84FF-49A3-BA75-15692310B7B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FD16715-FB41-4A67-8A8E-60BC7B3C5978}" type="slidenum">
              <a:rPr lang="zh-TW" altLang="en-US" smtClean="0"/>
              <a:pPr/>
              <a:t>‹#›</a:t>
            </a:fld>
            <a:endParaRPr lang="zh-TW" altLang="en-US"/>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F7456DDE-7891-B0E6-E95E-75B345E0D470}"/>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spcBef>
                <a:spcPct val="0"/>
              </a:spcBef>
              <a:buClrTx/>
              <a:buSzTx/>
              <a:buFontTx/>
              <a:buNone/>
              <a:defRPr sz="1200">
                <a:latin typeface="Arial" charset="0"/>
              </a:defRPr>
            </a:lvl1pPr>
          </a:lstStyle>
          <a:p>
            <a:pPr>
              <a:defRPr/>
            </a:pPr>
            <a:endParaRPr lang="en-US"/>
          </a:p>
        </p:txBody>
      </p:sp>
      <p:sp>
        <p:nvSpPr>
          <p:cNvPr id="26627" name="Rectangle 3">
            <a:extLst>
              <a:ext uri="{FF2B5EF4-FFF2-40B4-BE49-F238E27FC236}">
                <a16:creationId xmlns:a16="http://schemas.microsoft.com/office/drawing/2014/main" xmlns="" id="{C4888AEF-B809-3965-4390-BD5AA08F23F8}"/>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spcBef>
                <a:spcPct val="0"/>
              </a:spcBef>
              <a:buClrTx/>
              <a:buSzTx/>
              <a:buFontTx/>
              <a:buNone/>
              <a:defRPr sz="1200">
                <a:latin typeface="Arial" charset="0"/>
              </a:defRPr>
            </a:lvl1pPr>
          </a:lstStyle>
          <a:p>
            <a:pPr>
              <a:defRPr/>
            </a:pPr>
            <a:endParaRPr lang="en-US"/>
          </a:p>
        </p:txBody>
      </p:sp>
      <p:sp>
        <p:nvSpPr>
          <p:cNvPr id="13316" name="Rectangle 4">
            <a:extLst>
              <a:ext uri="{FF2B5EF4-FFF2-40B4-BE49-F238E27FC236}">
                <a16:creationId xmlns:a16="http://schemas.microsoft.com/office/drawing/2014/main" xmlns="" id="{F5A5E67C-536E-2324-C862-DA28172293BA}"/>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9" name="Rectangle 5">
            <a:extLst>
              <a:ext uri="{FF2B5EF4-FFF2-40B4-BE49-F238E27FC236}">
                <a16:creationId xmlns:a16="http://schemas.microsoft.com/office/drawing/2014/main" xmlns="" id="{5F46613A-20EA-D3AC-7EEE-B950B4B7B3BB}"/>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a:extLst>
              <a:ext uri="{FF2B5EF4-FFF2-40B4-BE49-F238E27FC236}">
                <a16:creationId xmlns:a16="http://schemas.microsoft.com/office/drawing/2014/main" xmlns="" id="{86591F7F-B45A-4A67-90E5-B7E8D213AA9E}"/>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spcBef>
                <a:spcPct val="0"/>
              </a:spcBef>
              <a:buClrTx/>
              <a:buSzTx/>
              <a:buFontTx/>
              <a:buNone/>
              <a:defRPr sz="1200">
                <a:latin typeface="Arial" charset="0"/>
              </a:defRPr>
            </a:lvl1pPr>
          </a:lstStyle>
          <a:p>
            <a:pPr>
              <a:defRPr/>
            </a:pPr>
            <a:endParaRPr lang="en-US"/>
          </a:p>
        </p:txBody>
      </p:sp>
      <p:sp>
        <p:nvSpPr>
          <p:cNvPr id="26631" name="Rectangle 7">
            <a:extLst>
              <a:ext uri="{FF2B5EF4-FFF2-40B4-BE49-F238E27FC236}">
                <a16:creationId xmlns:a16="http://schemas.microsoft.com/office/drawing/2014/main" xmlns="" id="{F31E4492-5EEB-6CF0-67B9-55D78BD0131B}"/>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pPr>
              <a:defRPr/>
            </a:pPr>
            <a:fld id="{008B7302-83A0-DC49-9928-4731990EDAE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69978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81921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83285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880584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104408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3781673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41236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1258228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10276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1717687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2321711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95366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3525411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925183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165779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287212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1533314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263327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334078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4145787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2693935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1411340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62145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8497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51556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a:extLst>
              <a:ext uri="{FF2B5EF4-FFF2-40B4-BE49-F238E27FC236}">
                <a16:creationId xmlns:a16="http://schemas.microsoft.com/office/drawing/2014/main" xmlns="" id="{1B587F2A-1D37-44A5-942A-8C80C2230A7A}"/>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xmlns="" id="{AEB8FC96-E108-42CE-8698-2A8D1C14948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影像版面配置區 1">
            <a:extLst>
              <a:ext uri="{FF2B5EF4-FFF2-40B4-BE49-F238E27FC236}">
                <a16:creationId xmlns:a16="http://schemas.microsoft.com/office/drawing/2014/main" xmlns="" id="{BEE5D496-3D78-4D18-9DA3-CDD482E67B89}"/>
              </a:ext>
            </a:extLst>
          </p:cNvPr>
          <p:cNvSpPr>
            <a:spLocks noGrp="1" noRot="1" noChangeAspect="1" noChangeArrowheads="1" noTextEdit="1"/>
          </p:cNvSpPr>
          <p:nvPr>
            <p:ph type="sldImg"/>
          </p:nvPr>
        </p:nvSpPr>
        <p:spPr>
          <a:ln/>
        </p:spPr>
      </p:sp>
      <p:sp>
        <p:nvSpPr>
          <p:cNvPr id="97283" name="備忘稿版面配置區 2">
            <a:extLst>
              <a:ext uri="{FF2B5EF4-FFF2-40B4-BE49-F238E27FC236}">
                <a16:creationId xmlns:a16="http://schemas.microsoft.com/office/drawing/2014/main" xmlns="" id="{24165178-6766-48CB-9006-E07723564A5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25951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影像版面配置區 1">
            <a:extLst>
              <a:ext uri="{FF2B5EF4-FFF2-40B4-BE49-F238E27FC236}">
                <a16:creationId xmlns:a16="http://schemas.microsoft.com/office/drawing/2014/main" xmlns="" id="{ACB1DDCD-D49F-4893-945F-E722D7F93BEA}"/>
              </a:ext>
            </a:extLst>
          </p:cNvPr>
          <p:cNvSpPr>
            <a:spLocks noGrp="1" noRot="1" noChangeAspect="1" noChangeArrowheads="1" noTextEdit="1"/>
          </p:cNvSpPr>
          <p:nvPr>
            <p:ph type="sldImg"/>
          </p:nvPr>
        </p:nvSpPr>
        <p:spPr>
          <a:ln/>
        </p:spPr>
      </p:sp>
      <p:sp>
        <p:nvSpPr>
          <p:cNvPr id="99331" name="備忘稿版面配置區 2">
            <a:extLst>
              <a:ext uri="{FF2B5EF4-FFF2-40B4-BE49-F238E27FC236}">
                <a16:creationId xmlns:a16="http://schemas.microsoft.com/office/drawing/2014/main" xmlns="" id="{548BFC92-09BB-4441-A915-33896B5FFFA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5722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40576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2867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51015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42748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0C7CDD8-7D78-BEB8-47EC-E6C3808F4C4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xmlns="" id="{EB3CEAB6-04AF-53A9-F06F-9E25E3607A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633293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2252978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xmlns="" id="{6E70A431-0E86-AEFD-4676-40135C71DAE6}"/>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3" name="Rectangle 20">
            <a:extLst>
              <a:ext uri="{FF2B5EF4-FFF2-40B4-BE49-F238E27FC236}">
                <a16:creationId xmlns:a16="http://schemas.microsoft.com/office/drawing/2014/main" xmlns="" id="{F08562F7-189D-3FC2-882A-0FF81D6754B0}"/>
              </a:ext>
            </a:extLst>
          </p:cNvPr>
          <p:cNvSpPr>
            <a:spLocks noChangeArrowheads="1"/>
          </p:cNvSpPr>
          <p:nvPr/>
        </p:nvSpPr>
        <p:spPr bwMode="white">
          <a:xfrm>
            <a:off x="11988800" y="3175"/>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4" name="Rectangle 21">
            <a:extLst>
              <a:ext uri="{FF2B5EF4-FFF2-40B4-BE49-F238E27FC236}">
                <a16:creationId xmlns:a16="http://schemas.microsoft.com/office/drawing/2014/main" xmlns="" id="{9E7790FE-D244-8081-CC5E-7A2AC190CFC8}"/>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5" name="Rectangle 23">
            <a:extLst>
              <a:ext uri="{FF2B5EF4-FFF2-40B4-BE49-F238E27FC236}">
                <a16:creationId xmlns:a16="http://schemas.microsoft.com/office/drawing/2014/main" xmlns="" id="{709AA5B6-C0B9-856D-0B8D-646DEE3BEAB3}"/>
              </a:ext>
            </a:extLst>
          </p:cNvPr>
          <p:cNvSpPr>
            <a:spLocks noChangeArrowheads="1"/>
          </p:cNvSpPr>
          <p:nvPr/>
        </p:nvSpPr>
        <p:spPr bwMode="white">
          <a:xfrm>
            <a:off x="0" y="0"/>
            <a:ext cx="12192000" cy="25146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6" name="Rectangle 5">
            <a:extLst>
              <a:ext uri="{FF2B5EF4-FFF2-40B4-BE49-F238E27FC236}">
                <a16:creationId xmlns:a16="http://schemas.microsoft.com/office/drawing/2014/main" xmlns="" id="{9E1A38AC-CBF2-747C-B3B7-E9CC831C1240}"/>
              </a:ext>
            </a:extLst>
          </p:cNvPr>
          <p:cNvSpPr>
            <a:spLocks noChangeArrowheads="1"/>
          </p:cNvSpPr>
          <p:nvPr/>
        </p:nvSpPr>
        <p:spPr bwMode="auto">
          <a:xfrm>
            <a:off x="195263" y="6391275"/>
            <a:ext cx="11776075"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7" name="Straight Connector 6">
            <a:extLst>
              <a:ext uri="{FF2B5EF4-FFF2-40B4-BE49-F238E27FC236}">
                <a16:creationId xmlns:a16="http://schemas.microsoft.com/office/drawing/2014/main" xmlns="" id="{4EFDB45D-98EC-61AE-C481-F48EC2C0D040}"/>
              </a:ext>
            </a:extLst>
          </p:cNvPr>
          <p:cNvSpPr>
            <a:spLocks noChangeShapeType="1"/>
          </p:cNvSpPr>
          <p:nvPr/>
        </p:nvSpPr>
        <p:spPr bwMode="auto">
          <a:xfrm>
            <a:off x="207963" y="2419350"/>
            <a:ext cx="11776075"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10" name="Rectangle 9">
            <a:extLst>
              <a:ext uri="{FF2B5EF4-FFF2-40B4-BE49-F238E27FC236}">
                <a16:creationId xmlns:a16="http://schemas.microsoft.com/office/drawing/2014/main" xmlns="" id="{01EDF7BE-5B45-3698-650B-B059BED8160F}"/>
              </a:ext>
            </a:extLst>
          </p:cNvPr>
          <p:cNvSpPr>
            <a:spLocks noChangeArrowheads="1"/>
          </p:cNvSpPr>
          <p:nvPr/>
        </p:nvSpPr>
        <p:spPr bwMode="auto">
          <a:xfrm>
            <a:off x="203200" y="152400"/>
            <a:ext cx="1177766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dirty="0">
              <a:latin typeface="Arial" charset="0"/>
            </a:endParaRPr>
          </a:p>
        </p:txBody>
      </p:sp>
      <p:sp>
        <p:nvSpPr>
          <p:cNvPr id="11" name="Oval 10">
            <a:extLst>
              <a:ext uri="{FF2B5EF4-FFF2-40B4-BE49-F238E27FC236}">
                <a16:creationId xmlns:a16="http://schemas.microsoft.com/office/drawing/2014/main" xmlns="" id="{A30A4593-30B2-21EB-97DB-7EFCB2918AD3}"/>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2" name="Oval 11">
            <a:extLst>
              <a:ext uri="{FF2B5EF4-FFF2-40B4-BE49-F238E27FC236}">
                <a16:creationId xmlns:a16="http://schemas.microsoft.com/office/drawing/2014/main" xmlns="" id="{7EC4AE38-CBDB-D445-472F-E1BA093E96FE}"/>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3" name="Date Placeholder 27">
            <a:extLst>
              <a:ext uri="{FF2B5EF4-FFF2-40B4-BE49-F238E27FC236}">
                <a16:creationId xmlns:a16="http://schemas.microsoft.com/office/drawing/2014/main" xmlns="" id="{7FC5FE08-53C0-1E09-A72A-B6458E3E65F1}"/>
              </a:ext>
            </a:extLst>
          </p:cNvPr>
          <p:cNvSpPr>
            <a:spLocks noGrp="1"/>
          </p:cNvSpPr>
          <p:nvPr>
            <p:ph type="dt" sz="half" idx="10"/>
          </p:nvPr>
        </p:nvSpPr>
        <p:spPr/>
        <p:txBody>
          <a:bodyPr/>
          <a:lstStyle>
            <a:lvl1pPr>
              <a:defRPr/>
            </a:lvl1pPr>
          </a:lstStyle>
          <a:p>
            <a:pPr>
              <a:defRPr/>
            </a:pPr>
            <a:endParaRPr lang="en-US" altLang="en-US"/>
          </a:p>
        </p:txBody>
      </p:sp>
      <p:sp>
        <p:nvSpPr>
          <p:cNvPr id="14" name="Footer Placeholder 16">
            <a:extLst>
              <a:ext uri="{FF2B5EF4-FFF2-40B4-BE49-F238E27FC236}">
                <a16:creationId xmlns:a16="http://schemas.microsoft.com/office/drawing/2014/main" xmlns="" id="{D248E1E0-B3E6-11A8-4D58-062A15D3F976}"/>
              </a:ext>
            </a:extLst>
          </p:cNvPr>
          <p:cNvSpPr>
            <a:spLocks noGrp="1"/>
          </p:cNvSpPr>
          <p:nvPr>
            <p:ph type="ftr" sz="quarter" idx="11"/>
          </p:nvPr>
        </p:nvSpPr>
        <p:spPr/>
        <p:txBody>
          <a:bodyPr/>
          <a:lstStyle>
            <a:lvl1pPr>
              <a:defRPr/>
            </a:lvl1pPr>
          </a:lstStyle>
          <a:p>
            <a:pPr>
              <a:defRPr/>
            </a:pPr>
            <a:endParaRPr lang="en-US" altLang="en-US"/>
          </a:p>
        </p:txBody>
      </p:sp>
      <p:sp>
        <p:nvSpPr>
          <p:cNvPr id="15" name="Slide Number Placeholder 28">
            <a:extLst>
              <a:ext uri="{FF2B5EF4-FFF2-40B4-BE49-F238E27FC236}">
                <a16:creationId xmlns:a16="http://schemas.microsoft.com/office/drawing/2014/main" xmlns="" id="{7DF07F0B-2768-9A04-975B-11602D7B4558}"/>
              </a:ext>
            </a:extLst>
          </p:cNvPr>
          <p:cNvSpPr>
            <a:spLocks noGrp="1"/>
          </p:cNvSpPr>
          <p:nvPr>
            <p:ph type="sldNum" sz="quarter" idx="12"/>
          </p:nvPr>
        </p:nvSpPr>
        <p:spPr>
          <a:xfrm>
            <a:off x="11370469" y="5930901"/>
            <a:ext cx="609600" cy="441325"/>
          </a:xfrm>
        </p:spPr>
        <p:txBody>
          <a:bodyPr/>
          <a:lstStyle>
            <a:lvl1pPr>
              <a:defRPr/>
            </a:lvl1pPr>
          </a:lstStyle>
          <a:p>
            <a:pPr>
              <a:buFont typeface="Wingdings" panose="05000000000000000000" pitchFamily="2" charset="2"/>
              <a:buNone/>
              <a:defRPr/>
            </a:pPr>
            <a:fld id="{54914BD7-9CF2-9643-98B1-2BF47BBD255C}" type="slidenum">
              <a:rPr lang="en-US" altLang="en-US" smtClean="0"/>
              <a:pPr>
                <a:buFont typeface="Wingdings" panose="05000000000000000000" pitchFamily="2" charset="2"/>
                <a:buNone/>
                <a:defRPr/>
              </a:pPr>
              <a:t>‹#›</a:t>
            </a:fld>
            <a:endParaRPr lang="en-US" altLang="en-US" dirty="0"/>
          </a:p>
        </p:txBody>
      </p:sp>
    </p:spTree>
    <p:extLst>
      <p:ext uri="{BB962C8B-B14F-4D97-AF65-F5344CB8AC3E}">
        <p14:creationId xmlns:p14="http://schemas.microsoft.com/office/powerpoint/2010/main" xmlns="" val="14141594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D46708-B114-4974-C78E-6B0CF6378D2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xmlns="" id="{A6EF89EB-C900-9019-958B-B464A0F7301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xmlns="" id="{DFD26C4C-71B6-E5C7-4BFA-324455C330F1}"/>
              </a:ext>
            </a:extLst>
          </p:cNvPr>
          <p:cNvSpPr>
            <a:spLocks noGrp="1"/>
          </p:cNvSpPr>
          <p:nvPr>
            <p:ph type="sldNum" sz="quarter" idx="12"/>
          </p:nvPr>
        </p:nvSpPr>
        <p:spPr>
          <a:xfrm>
            <a:off x="11353800" y="5902325"/>
            <a:ext cx="609600" cy="441325"/>
          </a:xfrm>
        </p:spPr>
        <p:txBody>
          <a:bodyPr/>
          <a:lstStyle>
            <a:lvl1pPr>
              <a:defRPr/>
            </a:lvl1pPr>
          </a:lstStyle>
          <a:p>
            <a:pPr>
              <a:buFont typeface="Wingdings" panose="05000000000000000000" pitchFamily="2" charset="2"/>
              <a:buNone/>
              <a:defRPr/>
            </a:pPr>
            <a:fld id="{F7D72085-5725-574B-9902-5D1605CEBFF3}" type="slidenum">
              <a:rPr lang="en-US" altLang="en-US" smtClean="0"/>
              <a:pPr>
                <a:buFont typeface="Wingdings" panose="05000000000000000000" pitchFamily="2" charset="2"/>
                <a:buNone/>
                <a:defRPr/>
              </a:pPr>
              <a:t>‹#›</a:t>
            </a:fld>
            <a:endParaRPr lang="en-US" altLang="en-US" dirty="0"/>
          </a:p>
        </p:txBody>
      </p:sp>
    </p:spTree>
    <p:extLst>
      <p:ext uri="{BB962C8B-B14F-4D97-AF65-F5344CB8AC3E}">
        <p14:creationId xmlns:p14="http://schemas.microsoft.com/office/powerpoint/2010/main" xmlns="" val="311711364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xmlns="" id="{753FBAA1-F7F0-3B0E-4265-200814FFBA1E}"/>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5" name="Rectangle 20">
            <a:extLst>
              <a:ext uri="{FF2B5EF4-FFF2-40B4-BE49-F238E27FC236}">
                <a16:creationId xmlns:a16="http://schemas.microsoft.com/office/drawing/2014/main" xmlns="" id="{982D08F9-8715-84DC-4210-99EFE21271C4}"/>
              </a:ext>
            </a:extLst>
          </p:cNvPr>
          <p:cNvSpPr>
            <a:spLocks noChangeArrowheads="1"/>
          </p:cNvSpPr>
          <p:nvPr/>
        </p:nvSpPr>
        <p:spPr bwMode="white">
          <a:xfrm>
            <a:off x="9347200" y="0"/>
            <a:ext cx="28448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6" name="Rectangle 21">
            <a:extLst>
              <a:ext uri="{FF2B5EF4-FFF2-40B4-BE49-F238E27FC236}">
                <a16:creationId xmlns:a16="http://schemas.microsoft.com/office/drawing/2014/main" xmlns="" id="{C96B5F5C-F4DC-E373-63C7-C3EA2E0987FE}"/>
              </a:ext>
            </a:extLst>
          </p:cNvPr>
          <p:cNvSpPr>
            <a:spLocks noChangeArrowheads="1"/>
          </p:cNvSpPr>
          <p:nvPr/>
        </p:nvSpPr>
        <p:spPr bwMode="white">
          <a:xfrm>
            <a:off x="0" y="0"/>
            <a:ext cx="12192000" cy="155575"/>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7" name="Rectangle 23">
            <a:extLst>
              <a:ext uri="{FF2B5EF4-FFF2-40B4-BE49-F238E27FC236}">
                <a16:creationId xmlns:a16="http://schemas.microsoft.com/office/drawing/2014/main" xmlns="" id="{7ED7364F-3A37-B4B1-B36C-651008C6A64A}"/>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8" name="Rectangle 7">
            <a:extLst>
              <a:ext uri="{FF2B5EF4-FFF2-40B4-BE49-F238E27FC236}">
                <a16:creationId xmlns:a16="http://schemas.microsoft.com/office/drawing/2014/main" xmlns="" id="{1CDE7143-BA8E-F265-E2D6-4A4004F857BE}"/>
              </a:ext>
            </a:extLst>
          </p:cNvPr>
          <p:cNvSpPr>
            <a:spLocks noChangeArrowheads="1"/>
          </p:cNvSpPr>
          <p:nvPr/>
        </p:nvSpPr>
        <p:spPr bwMode="auto">
          <a:xfrm>
            <a:off x="195263" y="6391275"/>
            <a:ext cx="11776075"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9" name="Rectangle 8">
            <a:extLst>
              <a:ext uri="{FF2B5EF4-FFF2-40B4-BE49-F238E27FC236}">
                <a16:creationId xmlns:a16="http://schemas.microsoft.com/office/drawing/2014/main" xmlns="" id="{E3833123-F4BE-ADE1-FDD3-07760E504CB0}"/>
              </a:ext>
            </a:extLst>
          </p:cNvPr>
          <p:cNvSpPr>
            <a:spLocks noChangeArrowheads="1"/>
          </p:cNvSpPr>
          <p:nvPr/>
        </p:nvSpPr>
        <p:spPr bwMode="auto">
          <a:xfrm>
            <a:off x="203200" y="155575"/>
            <a:ext cx="1177766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dirty="0">
              <a:latin typeface="Arial" charset="0"/>
            </a:endParaRPr>
          </a:p>
        </p:txBody>
      </p:sp>
      <p:sp>
        <p:nvSpPr>
          <p:cNvPr id="10" name="Straight Connector 9">
            <a:extLst>
              <a:ext uri="{FF2B5EF4-FFF2-40B4-BE49-F238E27FC236}">
                <a16:creationId xmlns:a16="http://schemas.microsoft.com/office/drawing/2014/main" xmlns="" id="{7AE01D66-DBC6-2A05-F102-9EE7B855901A}"/>
              </a:ext>
            </a:extLst>
          </p:cNvPr>
          <p:cNvSpPr>
            <a:spLocks noChangeShapeType="1"/>
          </p:cNvSpPr>
          <p:nvPr/>
        </p:nvSpPr>
        <p:spPr bwMode="auto">
          <a:xfrm rot="5400000">
            <a:off x="640238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11" name="Oval 10">
            <a:extLst>
              <a:ext uri="{FF2B5EF4-FFF2-40B4-BE49-F238E27FC236}">
                <a16:creationId xmlns:a16="http://schemas.microsoft.com/office/drawing/2014/main" xmlns="" id="{B9AB66F9-AC94-8691-1B89-766B9AE91E76}"/>
              </a:ext>
            </a:extLst>
          </p:cNvPr>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2" name="Oval 11">
            <a:extLst>
              <a:ext uri="{FF2B5EF4-FFF2-40B4-BE49-F238E27FC236}">
                <a16:creationId xmlns:a16="http://schemas.microsoft.com/office/drawing/2014/main" xmlns="" id="{E3045F0E-BC65-1A47-2090-10D00AB27D36}"/>
              </a:ext>
            </a:extLst>
          </p:cNvPr>
          <p:cNvSpPr/>
          <p:nvPr/>
        </p:nvSpPr>
        <p:spPr>
          <a:xfrm>
            <a:off x="9245600" y="3021013"/>
            <a:ext cx="5603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1"/>
            <a:ext cx="19304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xmlns="" id="{96BF57C2-A711-497C-4F4C-77D689582CC5}"/>
              </a:ext>
            </a:extLst>
          </p:cNvPr>
          <p:cNvSpPr>
            <a:spLocks noGrp="1"/>
          </p:cNvSpPr>
          <p:nvPr>
            <p:ph type="sldNum" sz="quarter" idx="10"/>
          </p:nvPr>
        </p:nvSpPr>
        <p:spPr>
          <a:xfrm>
            <a:off x="11341099" y="5935663"/>
            <a:ext cx="609600" cy="441325"/>
          </a:xfrm>
        </p:spPr>
        <p:txBody>
          <a:bodyPr/>
          <a:lstStyle>
            <a:lvl1pPr>
              <a:defRPr/>
            </a:lvl1pPr>
          </a:lstStyle>
          <a:p>
            <a:pPr>
              <a:defRPr/>
            </a:pPr>
            <a:fld id="{69BD2ABB-3331-6644-920A-760517FAA78E}" type="slidenum">
              <a:rPr lang="en-US" altLang="en-US"/>
              <a:pPr>
                <a:defRPr/>
              </a:pPr>
              <a:t>‹#›</a:t>
            </a:fld>
            <a:endParaRPr lang="en-US" altLang="en-US" dirty="0"/>
          </a:p>
        </p:txBody>
      </p:sp>
      <p:sp>
        <p:nvSpPr>
          <p:cNvPr id="14" name="Date Placeholder 3">
            <a:extLst>
              <a:ext uri="{FF2B5EF4-FFF2-40B4-BE49-F238E27FC236}">
                <a16:creationId xmlns:a16="http://schemas.microsoft.com/office/drawing/2014/main" xmlns="" id="{419B273F-359E-06B3-8892-7260F7494568}"/>
              </a:ext>
            </a:extLst>
          </p:cNvPr>
          <p:cNvSpPr>
            <a:spLocks noGrp="1"/>
          </p:cNvSpPr>
          <p:nvPr>
            <p:ph type="dt" sz="half" idx="11"/>
          </p:nvPr>
        </p:nvSpPr>
        <p:spPr/>
        <p:txBody>
          <a:bodyPr/>
          <a:lstStyle>
            <a:lvl1pPr>
              <a:defRPr/>
            </a:lvl1pPr>
          </a:lstStyle>
          <a:p>
            <a:pPr>
              <a:defRPr/>
            </a:pPr>
            <a:endParaRPr lang="en-US" altLang="en-US"/>
          </a:p>
        </p:txBody>
      </p:sp>
      <p:sp>
        <p:nvSpPr>
          <p:cNvPr id="15" name="Footer Placeholder 4">
            <a:extLst>
              <a:ext uri="{FF2B5EF4-FFF2-40B4-BE49-F238E27FC236}">
                <a16:creationId xmlns:a16="http://schemas.microsoft.com/office/drawing/2014/main" xmlns="" id="{BB1333EF-0BD4-2FCD-7115-9CDCF7D11C4A}"/>
              </a:ext>
            </a:extLst>
          </p:cNvPr>
          <p:cNvSpPr>
            <a:spLocks noGrp="1"/>
          </p:cNvSpPr>
          <p:nvPr>
            <p:ph type="ftr"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xmlns="" val="307333289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51104"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FAC2EA40-F830-8F98-DB1C-2619DCCD0D18}"/>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xmlns="" id="{070C34D5-A5E9-EE26-26B9-F2EB4F3AAD6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xmlns="" id="{91DF6552-866E-1D3E-AADC-B32C5805C5CC}"/>
              </a:ext>
            </a:extLst>
          </p:cNvPr>
          <p:cNvSpPr>
            <a:spLocks noGrp="1"/>
          </p:cNvSpPr>
          <p:nvPr>
            <p:ph type="sldNum" sz="quarter" idx="12"/>
          </p:nvPr>
        </p:nvSpPr>
        <p:spPr>
          <a:xfrm>
            <a:off x="11332464" y="5878385"/>
            <a:ext cx="609600" cy="441325"/>
          </a:xfrm>
        </p:spPr>
        <p:txBody>
          <a:bodyPr/>
          <a:lstStyle>
            <a:lvl1pPr>
              <a:defRPr/>
            </a:lvl1pPr>
          </a:lstStyle>
          <a:p>
            <a:pPr>
              <a:buFont typeface="Wingdings" panose="05000000000000000000" pitchFamily="2" charset="2"/>
              <a:buNone/>
              <a:defRPr/>
            </a:pPr>
            <a:fld id="{CB8CC5E8-160A-DF4B-9157-BA15E1B2CB00}" type="slidenum">
              <a:rPr lang="en-US" altLang="en-US" smtClean="0"/>
              <a:pPr>
                <a:buFont typeface="Wingdings" panose="05000000000000000000" pitchFamily="2" charset="2"/>
                <a:buNone/>
                <a:defRPr/>
              </a:pPr>
              <a:t>‹#›</a:t>
            </a:fld>
            <a:endParaRPr lang="en-US" altLang="en-US" dirty="0"/>
          </a:p>
        </p:txBody>
      </p:sp>
    </p:spTree>
    <p:extLst>
      <p:ext uri="{BB962C8B-B14F-4D97-AF65-F5344CB8AC3E}">
        <p14:creationId xmlns:p14="http://schemas.microsoft.com/office/powerpoint/2010/main" xmlns="" val="408752942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xmlns="" id="{C8F28FB2-1FB6-2F3B-9BE8-1267A679FD40}"/>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5" name="Rectangle 20">
            <a:extLst>
              <a:ext uri="{FF2B5EF4-FFF2-40B4-BE49-F238E27FC236}">
                <a16:creationId xmlns:a16="http://schemas.microsoft.com/office/drawing/2014/main" xmlns="" id="{39727262-7775-6612-1063-C198697F13B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6" name="Rectangle 21">
            <a:extLst>
              <a:ext uri="{FF2B5EF4-FFF2-40B4-BE49-F238E27FC236}">
                <a16:creationId xmlns:a16="http://schemas.microsoft.com/office/drawing/2014/main" xmlns="" id="{C1FD53B1-DF70-959A-A4E3-2C695BA6FB2E}"/>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7" name="Rectangle 23">
            <a:extLst>
              <a:ext uri="{FF2B5EF4-FFF2-40B4-BE49-F238E27FC236}">
                <a16:creationId xmlns:a16="http://schemas.microsoft.com/office/drawing/2014/main" xmlns="" id="{4DA00512-1830-40FF-1B20-E772ECE40A79}"/>
              </a:ext>
            </a:extLst>
          </p:cNvPr>
          <p:cNvSpPr>
            <a:spLocks noChangeArrowheads="1"/>
          </p:cNvSpPr>
          <p:nvPr/>
        </p:nvSpPr>
        <p:spPr bwMode="white">
          <a:xfrm>
            <a:off x="11988800" y="1905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8" name="Rectangle 24">
            <a:extLst>
              <a:ext uri="{FF2B5EF4-FFF2-40B4-BE49-F238E27FC236}">
                <a16:creationId xmlns:a16="http://schemas.microsoft.com/office/drawing/2014/main" xmlns="" id="{BFADD7D0-9E57-AA60-7713-15DD94D725A7}"/>
              </a:ext>
            </a:extLst>
          </p:cNvPr>
          <p:cNvSpPr>
            <a:spLocks noChangeArrowheads="1"/>
          </p:cNvSpPr>
          <p:nvPr/>
        </p:nvSpPr>
        <p:spPr bwMode="white">
          <a:xfrm>
            <a:off x="203200" y="2286000"/>
            <a:ext cx="11777663" cy="3048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9" name="Rectangle 25">
            <a:extLst>
              <a:ext uri="{FF2B5EF4-FFF2-40B4-BE49-F238E27FC236}">
                <a16:creationId xmlns:a16="http://schemas.microsoft.com/office/drawing/2014/main" xmlns="" id="{8C45B831-FAF8-6AA9-16A3-4127B6A2BD5B}"/>
              </a:ext>
            </a:extLst>
          </p:cNvPr>
          <p:cNvSpPr>
            <a:spLocks noChangeArrowheads="1"/>
          </p:cNvSpPr>
          <p:nvPr/>
        </p:nvSpPr>
        <p:spPr bwMode="auto">
          <a:xfrm>
            <a:off x="207963" y="142875"/>
            <a:ext cx="11776075" cy="2139950"/>
          </a:xfrm>
          <a:prstGeom prst="rect">
            <a:avLst/>
          </a:prstGeom>
          <a:solidFill>
            <a:schemeClr val="accent1"/>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10" name="Rectangle 9">
            <a:extLst>
              <a:ext uri="{FF2B5EF4-FFF2-40B4-BE49-F238E27FC236}">
                <a16:creationId xmlns:a16="http://schemas.microsoft.com/office/drawing/2014/main" xmlns="" id="{1B8550E4-20D7-2B0F-FE2C-53904CA3B6EA}"/>
              </a:ext>
            </a:extLst>
          </p:cNvPr>
          <p:cNvSpPr>
            <a:spLocks noChangeArrowheads="1"/>
          </p:cNvSpPr>
          <p:nvPr/>
        </p:nvSpPr>
        <p:spPr bwMode="auto">
          <a:xfrm>
            <a:off x="195263" y="6391275"/>
            <a:ext cx="11776075"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11" name="Rectangle 10">
            <a:extLst>
              <a:ext uri="{FF2B5EF4-FFF2-40B4-BE49-F238E27FC236}">
                <a16:creationId xmlns:a16="http://schemas.microsoft.com/office/drawing/2014/main" xmlns="" id="{EB17400A-7603-C76A-915E-4D74EA0FA02F}"/>
              </a:ext>
            </a:extLst>
          </p:cNvPr>
          <p:cNvSpPr>
            <a:spLocks noChangeArrowheads="1"/>
          </p:cNvSpPr>
          <p:nvPr/>
        </p:nvSpPr>
        <p:spPr bwMode="auto">
          <a:xfrm>
            <a:off x="203200" y="152400"/>
            <a:ext cx="1177766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dirty="0">
              <a:latin typeface="Arial" charset="0"/>
            </a:endParaRPr>
          </a:p>
        </p:txBody>
      </p:sp>
      <p:sp>
        <p:nvSpPr>
          <p:cNvPr id="12" name="Straight Connector 11">
            <a:extLst>
              <a:ext uri="{FF2B5EF4-FFF2-40B4-BE49-F238E27FC236}">
                <a16:creationId xmlns:a16="http://schemas.microsoft.com/office/drawing/2014/main" xmlns="" id="{066158F5-97B6-DF34-123F-F1BA60CCEDE8}"/>
              </a:ext>
            </a:extLst>
          </p:cNvPr>
          <p:cNvSpPr>
            <a:spLocks noChangeShapeType="1"/>
          </p:cNvSpPr>
          <p:nvPr/>
        </p:nvSpPr>
        <p:spPr bwMode="auto">
          <a:xfrm>
            <a:off x="203200" y="2438400"/>
            <a:ext cx="1177766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13" name="Oval 12">
            <a:extLst>
              <a:ext uri="{FF2B5EF4-FFF2-40B4-BE49-F238E27FC236}">
                <a16:creationId xmlns:a16="http://schemas.microsoft.com/office/drawing/2014/main" xmlns="" id="{9DBE1C07-5229-E1FE-66EC-0297E133E4D7}"/>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4" name="Oval 13">
            <a:extLst>
              <a:ext uri="{FF2B5EF4-FFF2-40B4-BE49-F238E27FC236}">
                <a16:creationId xmlns:a16="http://schemas.microsoft.com/office/drawing/2014/main" xmlns="" id="{848507E7-5A3D-FD12-AA58-4BB83FF2813C}"/>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xmlns="" id="{0CCCFA1B-5B07-B098-65FC-E9E63CE01AF9}"/>
              </a:ext>
            </a:extLst>
          </p:cNvPr>
          <p:cNvSpPr>
            <a:spLocks noGrp="1"/>
          </p:cNvSpPr>
          <p:nvPr>
            <p:ph type="ftr" sz="quarter" idx="10"/>
          </p:nvPr>
        </p:nvSpPr>
        <p:spPr/>
        <p:txBody>
          <a:bodyPr/>
          <a:lstStyle>
            <a:lvl1pPr>
              <a:defRPr/>
            </a:lvl1pPr>
          </a:lstStyle>
          <a:p>
            <a:pPr>
              <a:defRPr/>
            </a:pPr>
            <a:endParaRPr lang="en-US" altLang="en-US"/>
          </a:p>
        </p:txBody>
      </p:sp>
      <p:sp>
        <p:nvSpPr>
          <p:cNvPr id="16" name="Date Placeholder 3">
            <a:extLst>
              <a:ext uri="{FF2B5EF4-FFF2-40B4-BE49-F238E27FC236}">
                <a16:creationId xmlns:a16="http://schemas.microsoft.com/office/drawing/2014/main" xmlns="" id="{4C0D63FF-BE03-B11B-DDE5-97100CE403DF}"/>
              </a:ext>
            </a:extLst>
          </p:cNvPr>
          <p:cNvSpPr>
            <a:spLocks noGrp="1"/>
          </p:cNvSpPr>
          <p:nvPr>
            <p:ph type="dt" sz="half" idx="11"/>
          </p:nvPr>
        </p:nvSpPr>
        <p:spPr/>
        <p:txBody>
          <a:bodyPr/>
          <a:lstStyle>
            <a:lvl1pPr>
              <a:defRPr/>
            </a:lvl1pPr>
          </a:lstStyle>
          <a:p>
            <a:pPr>
              <a:defRPr/>
            </a:pPr>
            <a:endParaRPr lang="en-US" altLang="en-US"/>
          </a:p>
        </p:txBody>
      </p:sp>
      <p:sp>
        <p:nvSpPr>
          <p:cNvPr id="17" name="Slide Number Placeholder 5">
            <a:extLst>
              <a:ext uri="{FF2B5EF4-FFF2-40B4-BE49-F238E27FC236}">
                <a16:creationId xmlns:a16="http://schemas.microsoft.com/office/drawing/2014/main" xmlns="" id="{2A1D8C41-5D6C-58CF-C036-34A1102AC02E}"/>
              </a:ext>
            </a:extLst>
          </p:cNvPr>
          <p:cNvSpPr>
            <a:spLocks noGrp="1"/>
          </p:cNvSpPr>
          <p:nvPr>
            <p:ph type="sldNum" sz="quarter" idx="12"/>
          </p:nvPr>
        </p:nvSpPr>
        <p:spPr>
          <a:xfrm>
            <a:off x="11326284" y="5930900"/>
            <a:ext cx="609600" cy="441325"/>
          </a:xfrm>
        </p:spPr>
        <p:txBody>
          <a:bodyPr/>
          <a:lstStyle>
            <a:lvl1pPr>
              <a:defRPr/>
            </a:lvl1pPr>
          </a:lstStyle>
          <a:p>
            <a:pPr>
              <a:buFont typeface="Wingdings" panose="05000000000000000000" pitchFamily="2" charset="2"/>
              <a:buNone/>
              <a:defRPr/>
            </a:pPr>
            <a:fld id="{D52B7004-738E-2543-A70E-36FBD64AAA37}" type="slidenum">
              <a:rPr lang="en-US" altLang="en-US" smtClean="0"/>
              <a:pPr>
                <a:buFont typeface="Wingdings" panose="05000000000000000000" pitchFamily="2" charset="2"/>
                <a:buNone/>
                <a:defRPr/>
              </a:pPr>
              <a:t>‹#›</a:t>
            </a:fld>
            <a:endParaRPr lang="en-US" altLang="en-US" dirty="0"/>
          </a:p>
        </p:txBody>
      </p:sp>
    </p:spTree>
    <p:extLst>
      <p:ext uri="{BB962C8B-B14F-4D97-AF65-F5344CB8AC3E}">
        <p14:creationId xmlns:p14="http://schemas.microsoft.com/office/powerpoint/2010/main" xmlns="" val="377450037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3" name="Straight Connector 19">
            <a:extLst>
              <a:ext uri="{FF2B5EF4-FFF2-40B4-BE49-F238E27FC236}">
                <a16:creationId xmlns:a16="http://schemas.microsoft.com/office/drawing/2014/main" xmlns="" id="{2BEECAB3-9352-4B55-44A7-B4A90A99D13B}"/>
              </a:ext>
            </a:extLst>
          </p:cNvPr>
          <p:cNvSpPr>
            <a:spLocks noChangeShapeType="1"/>
          </p:cNvSpPr>
          <p:nvPr/>
        </p:nvSpPr>
        <p:spPr bwMode="auto">
          <a:xfrm flipV="1">
            <a:off x="6083300"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endParaRPr lang="x-none"/>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a:extLst>
              <a:ext uri="{FF2B5EF4-FFF2-40B4-BE49-F238E27FC236}">
                <a16:creationId xmlns:a16="http://schemas.microsoft.com/office/drawing/2014/main" xmlns="" id="{33AF7B7D-CEF0-A96A-AB1D-496C2F34095C}"/>
              </a:ext>
            </a:extLst>
          </p:cNvPr>
          <p:cNvSpPr>
            <a:spLocks noGrp="1"/>
          </p:cNvSpPr>
          <p:nvPr>
            <p:ph type="dt" sz="half" idx="10"/>
          </p:nvPr>
        </p:nvSpPr>
        <p:spPr>
          <a:xfrm>
            <a:off x="7721600" y="6410325"/>
            <a:ext cx="4059238" cy="365125"/>
          </a:xfrm>
        </p:spPr>
        <p:txBody>
          <a:bodyPr/>
          <a:lstStyle>
            <a:lvl1pPr>
              <a:defRPr/>
            </a:lvl1pPr>
          </a:lstStyle>
          <a:p>
            <a:pPr>
              <a:defRPr/>
            </a:pPr>
            <a:endParaRPr lang="en-US" altLang="en-US"/>
          </a:p>
        </p:txBody>
      </p:sp>
      <p:sp>
        <p:nvSpPr>
          <p:cNvPr id="5" name="Footer Placeholder 5">
            <a:extLst>
              <a:ext uri="{FF2B5EF4-FFF2-40B4-BE49-F238E27FC236}">
                <a16:creationId xmlns:a16="http://schemas.microsoft.com/office/drawing/2014/main" xmlns="" id="{C067A9EC-D6E0-D8EC-49D0-D3796297E10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6">
            <a:extLst>
              <a:ext uri="{FF2B5EF4-FFF2-40B4-BE49-F238E27FC236}">
                <a16:creationId xmlns:a16="http://schemas.microsoft.com/office/drawing/2014/main" xmlns="" id="{78366A2E-435B-5405-3BC3-6B88F9907C5F}"/>
              </a:ext>
            </a:extLst>
          </p:cNvPr>
          <p:cNvSpPr>
            <a:spLocks noGrp="1"/>
          </p:cNvSpPr>
          <p:nvPr>
            <p:ph type="sldNum" sz="quarter" idx="12"/>
          </p:nvPr>
        </p:nvSpPr>
        <p:spPr>
          <a:xfrm>
            <a:off x="11328400" y="5953125"/>
            <a:ext cx="609600" cy="441325"/>
          </a:xfrm>
        </p:spPr>
        <p:txBody>
          <a:bodyPr/>
          <a:lstStyle>
            <a:lvl1pPr>
              <a:defRPr/>
            </a:lvl1pPr>
          </a:lstStyle>
          <a:p>
            <a:pPr>
              <a:buFont typeface="Wingdings" panose="05000000000000000000" pitchFamily="2" charset="2"/>
              <a:buNone/>
              <a:defRPr/>
            </a:pPr>
            <a:fld id="{8B5F0D8A-72F2-0746-BB94-ACBEE9AA6612}" type="slidenum">
              <a:rPr lang="en-US" altLang="en-US" smtClean="0"/>
              <a:pPr>
                <a:buFont typeface="Wingdings" panose="05000000000000000000" pitchFamily="2" charset="2"/>
                <a:buNone/>
                <a:defRPr/>
              </a:pPr>
              <a:t>‹#›</a:t>
            </a:fld>
            <a:endParaRPr lang="en-US" altLang="en-US" dirty="0"/>
          </a:p>
        </p:txBody>
      </p:sp>
    </p:spTree>
    <p:extLst>
      <p:ext uri="{BB962C8B-B14F-4D97-AF65-F5344CB8AC3E}">
        <p14:creationId xmlns:p14="http://schemas.microsoft.com/office/powerpoint/2010/main" xmlns="" val="154642690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2" name="Straight Connector 19">
            <a:extLst>
              <a:ext uri="{FF2B5EF4-FFF2-40B4-BE49-F238E27FC236}">
                <a16:creationId xmlns:a16="http://schemas.microsoft.com/office/drawing/2014/main" xmlns="" id="{A52ADBED-D22D-BE72-CC6A-B5CF796965D7}"/>
              </a:ext>
            </a:extLst>
          </p:cNvPr>
          <p:cNvSpPr>
            <a:spLocks noChangeShapeType="1"/>
          </p:cNvSpPr>
          <p:nvPr/>
        </p:nvSpPr>
        <p:spPr bwMode="auto">
          <a:xfrm flipV="1">
            <a:off x="6096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endParaRPr lang="x-none"/>
          </a:p>
        </p:txBody>
      </p:sp>
      <p:sp>
        <p:nvSpPr>
          <p:cNvPr id="5" name="Rectangle 20">
            <a:extLst>
              <a:ext uri="{FF2B5EF4-FFF2-40B4-BE49-F238E27FC236}">
                <a16:creationId xmlns:a16="http://schemas.microsoft.com/office/drawing/2014/main" xmlns="" id="{0921C083-398C-B918-9E41-FAF1606C1EC8}"/>
              </a:ext>
            </a:extLst>
          </p:cNvPr>
          <p:cNvSpPr>
            <a:spLocks noChangeArrowheads="1"/>
          </p:cNvSpPr>
          <p:nvPr/>
        </p:nvSpPr>
        <p:spPr bwMode="white">
          <a:xfrm>
            <a:off x="0" y="0"/>
            <a:ext cx="12192000" cy="14478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6" name="Rectangle 21">
            <a:extLst>
              <a:ext uri="{FF2B5EF4-FFF2-40B4-BE49-F238E27FC236}">
                <a16:creationId xmlns:a16="http://schemas.microsoft.com/office/drawing/2014/main" xmlns="" id="{B3CEEF2E-CCD5-D1B9-C758-62323FB934A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7" name="Rectangle 23">
            <a:extLst>
              <a:ext uri="{FF2B5EF4-FFF2-40B4-BE49-F238E27FC236}">
                <a16:creationId xmlns:a16="http://schemas.microsoft.com/office/drawing/2014/main" xmlns="" id="{E42ED7CB-3748-7B6F-6163-C0336A00799E}"/>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8" name="Rectangle 24">
            <a:extLst>
              <a:ext uri="{FF2B5EF4-FFF2-40B4-BE49-F238E27FC236}">
                <a16:creationId xmlns:a16="http://schemas.microsoft.com/office/drawing/2014/main" xmlns="" id="{818C77EA-5A8F-6F8C-EE4F-80680FF460CB}"/>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9" name="Rectangle 8">
            <a:extLst>
              <a:ext uri="{FF2B5EF4-FFF2-40B4-BE49-F238E27FC236}">
                <a16:creationId xmlns:a16="http://schemas.microsoft.com/office/drawing/2014/main" xmlns="" id="{28C45F03-1CE8-220B-3885-1EBB9344F475}"/>
              </a:ext>
            </a:extLst>
          </p:cNvPr>
          <p:cNvSpPr/>
          <p:nvPr/>
        </p:nvSpPr>
        <p:spPr>
          <a:xfrm>
            <a:off x="203200" y="1371600"/>
            <a:ext cx="1177766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0" name="Rectangle 9">
            <a:extLst>
              <a:ext uri="{FF2B5EF4-FFF2-40B4-BE49-F238E27FC236}">
                <a16:creationId xmlns:a16="http://schemas.microsoft.com/office/drawing/2014/main" xmlns="" id="{31465BF9-8652-B5BA-D3E6-6B1672FE0764}"/>
              </a:ext>
            </a:extLst>
          </p:cNvPr>
          <p:cNvSpPr>
            <a:spLocks noChangeArrowheads="1"/>
          </p:cNvSpPr>
          <p:nvPr/>
        </p:nvSpPr>
        <p:spPr bwMode="auto">
          <a:xfrm>
            <a:off x="195263" y="6391275"/>
            <a:ext cx="11776075"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11" name="Straight Connector 10">
            <a:extLst>
              <a:ext uri="{FF2B5EF4-FFF2-40B4-BE49-F238E27FC236}">
                <a16:creationId xmlns:a16="http://schemas.microsoft.com/office/drawing/2014/main" xmlns="" id="{D2DA597C-C401-AF30-CFFE-2930DE36E9E5}"/>
              </a:ext>
            </a:extLst>
          </p:cNvPr>
          <p:cNvSpPr>
            <a:spLocks noChangeShapeType="1"/>
          </p:cNvSpPr>
          <p:nvPr/>
        </p:nvSpPr>
        <p:spPr bwMode="auto">
          <a:xfrm>
            <a:off x="203200" y="1279525"/>
            <a:ext cx="1177766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12" name="Rectangle 11">
            <a:extLst>
              <a:ext uri="{FF2B5EF4-FFF2-40B4-BE49-F238E27FC236}">
                <a16:creationId xmlns:a16="http://schemas.microsoft.com/office/drawing/2014/main" xmlns="" id="{5E6F81BA-7F85-E9AE-9D94-F5F1AC7B6823}"/>
              </a:ext>
            </a:extLst>
          </p:cNvPr>
          <p:cNvSpPr>
            <a:spLocks noChangeArrowheads="1"/>
          </p:cNvSpPr>
          <p:nvPr/>
        </p:nvSpPr>
        <p:spPr bwMode="auto">
          <a:xfrm>
            <a:off x="203200" y="155575"/>
            <a:ext cx="1177766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dirty="0">
              <a:latin typeface="Arial" charset="0"/>
            </a:endParaRPr>
          </a:p>
        </p:txBody>
      </p:sp>
      <p:sp>
        <p:nvSpPr>
          <p:cNvPr id="13" name="Oval 12">
            <a:extLst>
              <a:ext uri="{FF2B5EF4-FFF2-40B4-BE49-F238E27FC236}">
                <a16:creationId xmlns:a16="http://schemas.microsoft.com/office/drawing/2014/main" xmlns="" id="{9F996BAC-98AB-82FD-37CA-B52651BF6639}"/>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4" name="Oval 13">
            <a:extLst>
              <a:ext uri="{FF2B5EF4-FFF2-40B4-BE49-F238E27FC236}">
                <a16:creationId xmlns:a16="http://schemas.microsoft.com/office/drawing/2014/main" xmlns="" id="{D53FE93F-B4EE-AB9B-7198-240787BB5028}"/>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5" name="Date Placeholder 6">
            <a:extLst>
              <a:ext uri="{FF2B5EF4-FFF2-40B4-BE49-F238E27FC236}">
                <a16:creationId xmlns:a16="http://schemas.microsoft.com/office/drawing/2014/main" xmlns="" id="{ECB20535-FCE3-BC5E-0D61-13F54D46BE31}"/>
              </a:ext>
            </a:extLst>
          </p:cNvPr>
          <p:cNvSpPr>
            <a:spLocks noGrp="1"/>
          </p:cNvSpPr>
          <p:nvPr>
            <p:ph type="dt" sz="half" idx="10"/>
          </p:nvPr>
        </p:nvSpPr>
        <p:spPr/>
        <p:txBody>
          <a:bodyPr/>
          <a:lstStyle>
            <a:lvl1pPr>
              <a:defRPr/>
            </a:lvl1pPr>
          </a:lstStyle>
          <a:p>
            <a:pPr>
              <a:defRPr/>
            </a:pPr>
            <a:endParaRPr lang="en-US" altLang="en-US"/>
          </a:p>
        </p:txBody>
      </p:sp>
      <p:sp>
        <p:nvSpPr>
          <p:cNvPr id="16" name="Footer Placeholder 7">
            <a:extLst>
              <a:ext uri="{FF2B5EF4-FFF2-40B4-BE49-F238E27FC236}">
                <a16:creationId xmlns:a16="http://schemas.microsoft.com/office/drawing/2014/main" xmlns="" id="{B7448AB7-69F2-EA57-EB5A-FC3C70AFB202}"/>
              </a:ext>
            </a:extLst>
          </p:cNvPr>
          <p:cNvSpPr>
            <a:spLocks noGrp="1"/>
          </p:cNvSpPr>
          <p:nvPr>
            <p:ph type="ftr" sz="quarter" idx="11"/>
          </p:nvPr>
        </p:nvSpPr>
        <p:spPr>
          <a:xfrm>
            <a:off x="406400" y="6410325"/>
            <a:ext cx="4775200" cy="365125"/>
          </a:xfrm>
        </p:spPr>
        <p:txBody>
          <a:bodyPr/>
          <a:lstStyle>
            <a:lvl1pPr>
              <a:defRPr/>
            </a:lvl1pPr>
          </a:lstStyle>
          <a:p>
            <a:pPr>
              <a:defRPr/>
            </a:pPr>
            <a:endParaRPr lang="en-US" altLang="en-US"/>
          </a:p>
        </p:txBody>
      </p:sp>
      <p:sp>
        <p:nvSpPr>
          <p:cNvPr id="17" name="Slide Number Placeholder 8">
            <a:extLst>
              <a:ext uri="{FF2B5EF4-FFF2-40B4-BE49-F238E27FC236}">
                <a16:creationId xmlns:a16="http://schemas.microsoft.com/office/drawing/2014/main" xmlns="" id="{095C1CB9-3A12-DE1F-2ADB-D8DB9BED99AF}"/>
              </a:ext>
            </a:extLst>
          </p:cNvPr>
          <p:cNvSpPr>
            <a:spLocks noGrp="1"/>
          </p:cNvSpPr>
          <p:nvPr>
            <p:ph type="sldNum" sz="quarter" idx="12"/>
          </p:nvPr>
        </p:nvSpPr>
        <p:spPr>
          <a:xfrm>
            <a:off x="11361738" y="5998845"/>
            <a:ext cx="609600" cy="441325"/>
          </a:xfrm>
        </p:spPr>
        <p:txBody>
          <a:bodyPr/>
          <a:lstStyle>
            <a:lvl1pPr>
              <a:defRPr/>
            </a:lvl1pPr>
          </a:lstStyle>
          <a:p>
            <a:pPr>
              <a:buFont typeface="Wingdings" panose="05000000000000000000" pitchFamily="2" charset="2"/>
              <a:buNone/>
              <a:defRPr/>
            </a:pPr>
            <a:fld id="{EE0E8343-D486-5C40-A283-FB017F42AA80}" type="slidenum">
              <a:rPr lang="en-US" altLang="en-US" smtClean="0"/>
              <a:pPr>
                <a:buFont typeface="Wingdings" panose="05000000000000000000" pitchFamily="2" charset="2"/>
                <a:buNone/>
                <a:defRPr/>
              </a:pPr>
              <a:t>‹#›</a:t>
            </a:fld>
            <a:endParaRPr lang="en-US" altLang="en-US" dirty="0"/>
          </a:p>
        </p:txBody>
      </p:sp>
    </p:spTree>
    <p:extLst>
      <p:ext uri="{BB962C8B-B14F-4D97-AF65-F5344CB8AC3E}">
        <p14:creationId xmlns:p14="http://schemas.microsoft.com/office/powerpoint/2010/main" xmlns="" val="257948698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EAA6D1F-D118-2BBB-E52C-E872036F450B}"/>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xmlns="" id="{1C758D8C-CF9A-4FC2-D889-3EA7C05B35F6}"/>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xmlns="" id="{9244E0C4-3DA2-1790-28C3-BD85D3205FB2}"/>
              </a:ext>
            </a:extLst>
          </p:cNvPr>
          <p:cNvSpPr>
            <a:spLocks noGrp="1"/>
          </p:cNvSpPr>
          <p:nvPr>
            <p:ph type="sldNum" sz="quarter" idx="12"/>
          </p:nvPr>
        </p:nvSpPr>
        <p:spPr>
          <a:xfrm>
            <a:off x="11341100" y="5964238"/>
            <a:ext cx="609600" cy="441325"/>
          </a:xfrm>
        </p:spPr>
        <p:txBody>
          <a:bodyPr/>
          <a:lstStyle>
            <a:lvl1pPr>
              <a:defRPr/>
            </a:lvl1pPr>
          </a:lstStyle>
          <a:p>
            <a:pPr>
              <a:buFont typeface="Wingdings" panose="05000000000000000000" pitchFamily="2" charset="2"/>
              <a:buNone/>
              <a:defRPr/>
            </a:pPr>
            <a:fld id="{155408BC-2170-8442-8CF3-A9A106861345}" type="slidenum">
              <a:rPr lang="en-US" altLang="en-US" smtClean="0"/>
              <a:pPr>
                <a:buFont typeface="Wingdings" panose="05000000000000000000" pitchFamily="2" charset="2"/>
                <a:buNone/>
                <a:defRPr/>
              </a:pPr>
              <a:t>‹#›</a:t>
            </a:fld>
            <a:endParaRPr lang="en-US" altLang="en-US" dirty="0"/>
          </a:p>
        </p:txBody>
      </p:sp>
    </p:spTree>
    <p:extLst>
      <p:ext uri="{BB962C8B-B14F-4D97-AF65-F5344CB8AC3E}">
        <p14:creationId xmlns:p14="http://schemas.microsoft.com/office/powerpoint/2010/main" xmlns="" val="1847847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xmlns="" id="{7C887D9C-6C72-9626-5472-A764643F89E9}"/>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3" name="Rectangle 20">
            <a:extLst>
              <a:ext uri="{FF2B5EF4-FFF2-40B4-BE49-F238E27FC236}">
                <a16:creationId xmlns:a16="http://schemas.microsoft.com/office/drawing/2014/main" xmlns="" id="{4B4DE8FA-C5F3-E53F-97F4-0D8E6BF2A39F}"/>
              </a:ext>
            </a:extLst>
          </p:cNvPr>
          <p:cNvSpPr>
            <a:spLocks noChangeArrowheads="1"/>
          </p:cNvSpPr>
          <p:nvPr/>
        </p:nvSpPr>
        <p:spPr bwMode="white">
          <a:xfrm>
            <a:off x="0" y="0"/>
            <a:ext cx="12192000" cy="155575"/>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4" name="Rectangle 21">
            <a:extLst>
              <a:ext uri="{FF2B5EF4-FFF2-40B4-BE49-F238E27FC236}">
                <a16:creationId xmlns:a16="http://schemas.microsoft.com/office/drawing/2014/main" xmlns="" id="{E5BDBF29-7860-9BFE-1D6D-F39E0C73EB3A}"/>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5" name="Rectangle 23">
            <a:extLst>
              <a:ext uri="{FF2B5EF4-FFF2-40B4-BE49-F238E27FC236}">
                <a16:creationId xmlns:a16="http://schemas.microsoft.com/office/drawing/2014/main" xmlns="" id="{2D7DF7B8-032A-C495-20DD-396EE57DDC3B}"/>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6" name="Rectangle 5">
            <a:extLst>
              <a:ext uri="{FF2B5EF4-FFF2-40B4-BE49-F238E27FC236}">
                <a16:creationId xmlns:a16="http://schemas.microsoft.com/office/drawing/2014/main" xmlns="" id="{9B4B8B0D-9726-F640-4061-E8D103A25E35}"/>
              </a:ext>
            </a:extLst>
          </p:cNvPr>
          <p:cNvSpPr>
            <a:spLocks noChangeArrowheads="1"/>
          </p:cNvSpPr>
          <p:nvPr/>
        </p:nvSpPr>
        <p:spPr bwMode="auto">
          <a:xfrm>
            <a:off x="211137" y="6377781"/>
            <a:ext cx="11776075"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7" name="Rectangle 6">
            <a:extLst>
              <a:ext uri="{FF2B5EF4-FFF2-40B4-BE49-F238E27FC236}">
                <a16:creationId xmlns:a16="http://schemas.microsoft.com/office/drawing/2014/main" xmlns="" id="{D6000727-F1E2-481B-7D27-56B50FAC6D69}"/>
              </a:ext>
            </a:extLst>
          </p:cNvPr>
          <p:cNvSpPr>
            <a:spLocks noChangeArrowheads="1"/>
          </p:cNvSpPr>
          <p:nvPr/>
        </p:nvSpPr>
        <p:spPr bwMode="auto">
          <a:xfrm>
            <a:off x="203200" y="158750"/>
            <a:ext cx="1177766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dirty="0">
              <a:latin typeface="Arial" charset="0"/>
            </a:endParaRPr>
          </a:p>
        </p:txBody>
      </p:sp>
      <p:sp>
        <p:nvSpPr>
          <p:cNvPr id="8" name="Date Placeholder 1">
            <a:extLst>
              <a:ext uri="{FF2B5EF4-FFF2-40B4-BE49-F238E27FC236}">
                <a16:creationId xmlns:a16="http://schemas.microsoft.com/office/drawing/2014/main" xmlns="" id="{1B73716C-B5B2-EC18-B9F3-7A0302DF0831}"/>
              </a:ext>
            </a:extLst>
          </p:cNvPr>
          <p:cNvSpPr>
            <a:spLocks noGrp="1"/>
          </p:cNvSpPr>
          <p:nvPr>
            <p:ph type="dt" sz="half" idx="10"/>
          </p:nvPr>
        </p:nvSpPr>
        <p:spPr/>
        <p:txBody>
          <a:bodyPr/>
          <a:lstStyle>
            <a:lvl1pPr>
              <a:defRPr/>
            </a:lvl1pPr>
          </a:lstStyle>
          <a:p>
            <a:pPr>
              <a:defRPr/>
            </a:pPr>
            <a:endParaRPr lang="en-US" altLang="en-US"/>
          </a:p>
        </p:txBody>
      </p:sp>
      <p:sp>
        <p:nvSpPr>
          <p:cNvPr id="9" name="Footer Placeholder 2">
            <a:extLst>
              <a:ext uri="{FF2B5EF4-FFF2-40B4-BE49-F238E27FC236}">
                <a16:creationId xmlns:a16="http://schemas.microsoft.com/office/drawing/2014/main" xmlns="" id="{B44018F2-300E-EE92-B50D-BD42B1D7519B}"/>
              </a:ext>
            </a:extLst>
          </p:cNvPr>
          <p:cNvSpPr>
            <a:spLocks noGrp="1"/>
          </p:cNvSpPr>
          <p:nvPr>
            <p:ph type="ftr" sz="quarter" idx="11"/>
          </p:nvPr>
        </p:nvSpPr>
        <p:spPr/>
        <p:txBody>
          <a:bodyPr/>
          <a:lstStyle>
            <a:lvl1pPr>
              <a:defRPr/>
            </a:lvl1pPr>
          </a:lstStyle>
          <a:p>
            <a:pPr>
              <a:defRPr/>
            </a:pPr>
            <a:endParaRPr lang="en-US" altLang="en-US"/>
          </a:p>
        </p:txBody>
      </p:sp>
      <p:sp>
        <p:nvSpPr>
          <p:cNvPr id="10" name="Slide Number Placeholder 3">
            <a:extLst>
              <a:ext uri="{FF2B5EF4-FFF2-40B4-BE49-F238E27FC236}">
                <a16:creationId xmlns:a16="http://schemas.microsoft.com/office/drawing/2014/main" xmlns="" id="{669718EB-4A5E-E68E-6B88-BE68E524652D}"/>
              </a:ext>
            </a:extLst>
          </p:cNvPr>
          <p:cNvSpPr>
            <a:spLocks noGrp="1"/>
          </p:cNvSpPr>
          <p:nvPr>
            <p:ph type="sldNum" sz="quarter" idx="12"/>
          </p:nvPr>
        </p:nvSpPr>
        <p:spPr>
          <a:xfrm>
            <a:off x="11285538" y="5962650"/>
            <a:ext cx="812800" cy="441325"/>
          </a:xfrm>
        </p:spPr>
        <p:txBody>
          <a:bodyPr/>
          <a:lstStyle>
            <a:lvl1pPr>
              <a:defRPr>
                <a:solidFill>
                  <a:schemeClr val="tx2"/>
                </a:solidFill>
              </a:defRPr>
            </a:lvl1pPr>
          </a:lstStyle>
          <a:p>
            <a:pPr>
              <a:buFont typeface="Wingdings" panose="05000000000000000000" pitchFamily="2" charset="2"/>
              <a:buNone/>
              <a:defRPr/>
            </a:pPr>
            <a:fld id="{B7EAD0AD-6EDF-1340-A69B-9164425913BF}" type="slidenum">
              <a:rPr lang="en-US" altLang="en-US" smtClean="0"/>
              <a:pPr>
                <a:buFont typeface="Wingdings" panose="05000000000000000000" pitchFamily="2" charset="2"/>
                <a:buNone/>
                <a:defRPr/>
              </a:pPr>
              <a:t>‹#›</a:t>
            </a:fld>
            <a:endParaRPr lang="en-US" altLang="en-US" dirty="0"/>
          </a:p>
        </p:txBody>
      </p:sp>
    </p:spTree>
    <p:extLst>
      <p:ext uri="{BB962C8B-B14F-4D97-AF65-F5344CB8AC3E}">
        <p14:creationId xmlns:p14="http://schemas.microsoft.com/office/powerpoint/2010/main" xmlns="" val="2975490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45C26D0-FEE7-53EB-20C0-26E5B11DFD7F}"/>
              </a:ext>
            </a:extLst>
          </p:cNvPr>
          <p:cNvSpPr>
            <a:spLocks noChangeArrowheads="1"/>
          </p:cNvSpPr>
          <p:nvPr/>
        </p:nvSpPr>
        <p:spPr bwMode="auto">
          <a:xfrm>
            <a:off x="203200" y="152400"/>
            <a:ext cx="1177766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5" name="Rectangle 20">
            <a:extLst>
              <a:ext uri="{FF2B5EF4-FFF2-40B4-BE49-F238E27FC236}">
                <a16:creationId xmlns:a16="http://schemas.microsoft.com/office/drawing/2014/main" xmlns="" id="{2FE66AD4-8E48-F03B-C03E-888C72F7D690}"/>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6" name="Rectangle 21">
            <a:extLst>
              <a:ext uri="{FF2B5EF4-FFF2-40B4-BE49-F238E27FC236}">
                <a16:creationId xmlns:a16="http://schemas.microsoft.com/office/drawing/2014/main" xmlns="" id="{90251731-C084-E7A6-3814-AAC93BF1227E}"/>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7" name="Rectangle 23">
            <a:extLst>
              <a:ext uri="{FF2B5EF4-FFF2-40B4-BE49-F238E27FC236}">
                <a16:creationId xmlns:a16="http://schemas.microsoft.com/office/drawing/2014/main" xmlns="" id="{3C23DE37-655B-B16E-53EF-CDB0A9884F37}"/>
              </a:ext>
            </a:extLst>
          </p:cNvPr>
          <p:cNvSpPr>
            <a:spLocks noChangeArrowheads="1"/>
          </p:cNvSpPr>
          <p:nvPr/>
        </p:nvSpPr>
        <p:spPr bwMode="white">
          <a:xfrm>
            <a:off x="0" y="0"/>
            <a:ext cx="12192000" cy="119063"/>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8" name="Rectangle 24">
            <a:extLst>
              <a:ext uri="{FF2B5EF4-FFF2-40B4-BE49-F238E27FC236}">
                <a16:creationId xmlns:a16="http://schemas.microsoft.com/office/drawing/2014/main" xmlns="" id="{664B1E08-04A9-C02A-88E8-DC0A2CF5ADE1}"/>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9" name="Rectangle 8">
            <a:extLst>
              <a:ext uri="{FF2B5EF4-FFF2-40B4-BE49-F238E27FC236}">
                <a16:creationId xmlns:a16="http://schemas.microsoft.com/office/drawing/2014/main" xmlns="" id="{E194211E-FCBD-78FA-2499-39E8A39B53C6}"/>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0" name="Rectangle 9">
            <a:extLst>
              <a:ext uri="{FF2B5EF4-FFF2-40B4-BE49-F238E27FC236}">
                <a16:creationId xmlns:a16="http://schemas.microsoft.com/office/drawing/2014/main" xmlns="" id="{F70FB801-6FB8-C28F-935C-91E0E3FD64B6}"/>
              </a:ext>
            </a:extLst>
          </p:cNvPr>
          <p:cNvSpPr>
            <a:spLocks noChangeArrowheads="1"/>
          </p:cNvSpPr>
          <p:nvPr/>
        </p:nvSpPr>
        <p:spPr bwMode="auto">
          <a:xfrm>
            <a:off x="203200" y="152400"/>
            <a:ext cx="1177766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dirty="0">
              <a:latin typeface="Arial" charset="0"/>
            </a:endParaRPr>
          </a:p>
        </p:txBody>
      </p:sp>
      <p:sp>
        <p:nvSpPr>
          <p:cNvPr id="11" name="Straight Connector 10">
            <a:extLst>
              <a:ext uri="{FF2B5EF4-FFF2-40B4-BE49-F238E27FC236}">
                <a16:creationId xmlns:a16="http://schemas.microsoft.com/office/drawing/2014/main" xmlns="" id="{A4A2ED95-6225-33C1-4E54-198FF804177C}"/>
              </a:ext>
            </a:extLst>
          </p:cNvPr>
          <p:cNvSpPr>
            <a:spLocks noChangeShapeType="1"/>
          </p:cNvSpPr>
          <p:nvPr/>
        </p:nvSpPr>
        <p:spPr bwMode="auto">
          <a:xfrm>
            <a:off x="203200" y="533400"/>
            <a:ext cx="1177766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12" name="Oval 11">
            <a:extLst>
              <a:ext uri="{FF2B5EF4-FFF2-40B4-BE49-F238E27FC236}">
                <a16:creationId xmlns:a16="http://schemas.microsoft.com/office/drawing/2014/main" xmlns="" id="{035C4186-B866-380E-BEDA-3A109E635F35}"/>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3" name="Oval 12">
            <a:extLst>
              <a:ext uri="{FF2B5EF4-FFF2-40B4-BE49-F238E27FC236}">
                <a16:creationId xmlns:a16="http://schemas.microsoft.com/office/drawing/2014/main" xmlns="" id="{2D19E866-17C6-1256-695F-CFCC29AA88B3}"/>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4" name="Rectangle 13">
            <a:extLst>
              <a:ext uri="{FF2B5EF4-FFF2-40B4-BE49-F238E27FC236}">
                <a16:creationId xmlns:a16="http://schemas.microsoft.com/office/drawing/2014/main" xmlns="" id="{E4DED965-85D1-DF76-CDD5-812A25F401A8}"/>
              </a:ext>
            </a:extLst>
          </p:cNvPr>
          <p:cNvSpPr>
            <a:spLocks noChangeArrowheads="1"/>
          </p:cNvSpPr>
          <p:nvPr/>
        </p:nvSpPr>
        <p:spPr bwMode="auto">
          <a:xfrm>
            <a:off x="198438" y="6388100"/>
            <a:ext cx="11777662"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6">
            <a:extLst>
              <a:ext uri="{FF2B5EF4-FFF2-40B4-BE49-F238E27FC236}">
                <a16:creationId xmlns:a16="http://schemas.microsoft.com/office/drawing/2014/main" xmlns="" id="{5DFCF98A-574C-E12F-3BF3-E041D8CCF94F}"/>
              </a:ext>
            </a:extLst>
          </p:cNvPr>
          <p:cNvSpPr>
            <a:spLocks noGrp="1"/>
          </p:cNvSpPr>
          <p:nvPr>
            <p:ph type="sldNum" sz="quarter" idx="10"/>
          </p:nvPr>
        </p:nvSpPr>
        <p:spPr>
          <a:xfrm>
            <a:off x="11366500" y="5938838"/>
            <a:ext cx="609600" cy="441325"/>
          </a:xfrm>
        </p:spPr>
        <p:txBody>
          <a:bodyPr/>
          <a:lstStyle>
            <a:lvl1pPr>
              <a:defRPr/>
            </a:lvl1pPr>
          </a:lstStyle>
          <a:p>
            <a:pPr>
              <a:buFont typeface="Wingdings" panose="05000000000000000000" pitchFamily="2" charset="2"/>
              <a:buNone/>
              <a:defRPr/>
            </a:pPr>
            <a:fld id="{961240BC-2B50-1344-9371-73C6ECA574FD}" type="slidenum">
              <a:rPr lang="en-US" altLang="en-US" smtClean="0"/>
              <a:pPr>
                <a:buFont typeface="Wingdings" panose="05000000000000000000" pitchFamily="2" charset="2"/>
                <a:buNone/>
                <a:defRPr/>
              </a:pPr>
              <a:t>‹#›</a:t>
            </a:fld>
            <a:endParaRPr lang="en-US" altLang="en-US" dirty="0"/>
          </a:p>
        </p:txBody>
      </p:sp>
      <p:sp>
        <p:nvSpPr>
          <p:cNvPr id="16" name="Date Placeholder 4">
            <a:extLst>
              <a:ext uri="{FF2B5EF4-FFF2-40B4-BE49-F238E27FC236}">
                <a16:creationId xmlns:a16="http://schemas.microsoft.com/office/drawing/2014/main" xmlns="" id="{2F1AEE1B-ADF2-6F26-6D32-557CC54849E1}"/>
              </a:ext>
            </a:extLst>
          </p:cNvPr>
          <p:cNvSpPr>
            <a:spLocks noGrp="1"/>
          </p:cNvSpPr>
          <p:nvPr>
            <p:ph type="dt" sz="half" idx="11"/>
          </p:nvPr>
        </p:nvSpPr>
        <p:spPr/>
        <p:txBody>
          <a:bodyPr/>
          <a:lstStyle>
            <a:lvl1pPr>
              <a:defRPr/>
            </a:lvl1pPr>
          </a:lstStyle>
          <a:p>
            <a:pPr>
              <a:defRPr/>
            </a:pPr>
            <a:endParaRPr lang="en-US" altLang="en-US"/>
          </a:p>
        </p:txBody>
      </p:sp>
      <p:sp>
        <p:nvSpPr>
          <p:cNvPr id="17" name="Footer Placeholder 5">
            <a:extLst>
              <a:ext uri="{FF2B5EF4-FFF2-40B4-BE49-F238E27FC236}">
                <a16:creationId xmlns:a16="http://schemas.microsoft.com/office/drawing/2014/main" xmlns="" id="{4B47DE4A-5B79-CC1C-337F-DE80F961C425}"/>
              </a:ext>
            </a:extLst>
          </p:cNvPr>
          <p:cNvSpPr>
            <a:spLocks noGrp="1"/>
          </p:cNvSpPr>
          <p:nvPr>
            <p:ph type="ftr" sz="quarter" idx="12"/>
          </p:nvPr>
        </p:nvSpPr>
        <p:spPr>
          <a:xfrm>
            <a:off x="401638" y="6410325"/>
            <a:ext cx="4511675" cy="366713"/>
          </a:xfrm>
        </p:spPr>
        <p:txBody>
          <a:bodyPr/>
          <a:lstStyle>
            <a:lvl1pPr>
              <a:defRPr/>
            </a:lvl1pPr>
          </a:lstStyle>
          <a:p>
            <a:pPr>
              <a:defRPr/>
            </a:pPr>
            <a:endParaRPr lang="en-US" altLang="en-US"/>
          </a:p>
        </p:txBody>
      </p:sp>
    </p:spTree>
    <p:extLst>
      <p:ext uri="{BB962C8B-B14F-4D97-AF65-F5344CB8AC3E}">
        <p14:creationId xmlns:p14="http://schemas.microsoft.com/office/powerpoint/2010/main" xmlns="" val="396582466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xmlns="" id="{28C2305C-16FC-CC63-59E0-67370BD1A762}"/>
              </a:ext>
            </a:extLst>
          </p:cNvPr>
          <p:cNvSpPr>
            <a:spLocks noChangeShapeType="1"/>
          </p:cNvSpPr>
          <p:nvPr/>
        </p:nvSpPr>
        <p:spPr bwMode="auto">
          <a:xfrm>
            <a:off x="203200" y="533400"/>
            <a:ext cx="1177766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6" name="Rectangle 20">
            <a:extLst>
              <a:ext uri="{FF2B5EF4-FFF2-40B4-BE49-F238E27FC236}">
                <a16:creationId xmlns:a16="http://schemas.microsoft.com/office/drawing/2014/main" xmlns="" id="{41A267C7-036A-AE02-7D0D-D30E1F82247E}"/>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7" name="Rectangle 21">
            <a:extLst>
              <a:ext uri="{FF2B5EF4-FFF2-40B4-BE49-F238E27FC236}">
                <a16:creationId xmlns:a16="http://schemas.microsoft.com/office/drawing/2014/main" xmlns="" id="{CB4A5FBF-45A1-C28E-F460-46B70C28B37A}"/>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8" name="Rectangle 23">
            <a:extLst>
              <a:ext uri="{FF2B5EF4-FFF2-40B4-BE49-F238E27FC236}">
                <a16:creationId xmlns:a16="http://schemas.microsoft.com/office/drawing/2014/main" xmlns="" id="{6BD662FE-02A4-D4B1-D627-54592A729D99}"/>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9" name="Rectangle 24">
            <a:extLst>
              <a:ext uri="{FF2B5EF4-FFF2-40B4-BE49-F238E27FC236}">
                <a16:creationId xmlns:a16="http://schemas.microsoft.com/office/drawing/2014/main" xmlns="" id="{AD6D023E-0588-16D1-8BC7-610F38400F5F}"/>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10" name="Rectangle 9">
            <a:extLst>
              <a:ext uri="{FF2B5EF4-FFF2-40B4-BE49-F238E27FC236}">
                <a16:creationId xmlns:a16="http://schemas.microsoft.com/office/drawing/2014/main" xmlns="" id="{3C047597-7954-56B8-FD42-7DDDF4C7C5BF}"/>
              </a:ext>
            </a:extLst>
          </p:cNvPr>
          <p:cNvSpPr>
            <a:spLocks noChangeArrowheads="1"/>
          </p:cNvSpPr>
          <p:nvPr/>
        </p:nvSpPr>
        <p:spPr bwMode="auto">
          <a:xfrm>
            <a:off x="203200" y="152400"/>
            <a:ext cx="1177766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11" name="Rectangle 10">
            <a:extLst>
              <a:ext uri="{FF2B5EF4-FFF2-40B4-BE49-F238E27FC236}">
                <a16:creationId xmlns:a16="http://schemas.microsoft.com/office/drawing/2014/main" xmlns="" id="{7A00EB6F-C531-4FB0-855A-6D880824F168}"/>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2" name="Rectangle 11">
            <a:extLst>
              <a:ext uri="{FF2B5EF4-FFF2-40B4-BE49-F238E27FC236}">
                <a16:creationId xmlns:a16="http://schemas.microsoft.com/office/drawing/2014/main" xmlns="" id="{70CD7E52-28E1-0CEE-DB31-6960C5913615}"/>
              </a:ext>
            </a:extLst>
          </p:cNvPr>
          <p:cNvSpPr>
            <a:spLocks noChangeArrowheads="1"/>
          </p:cNvSpPr>
          <p:nvPr/>
        </p:nvSpPr>
        <p:spPr bwMode="auto">
          <a:xfrm>
            <a:off x="203200" y="155575"/>
            <a:ext cx="1177766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dirty="0">
              <a:latin typeface="Arial" charset="0"/>
            </a:endParaRPr>
          </a:p>
        </p:txBody>
      </p:sp>
      <p:sp>
        <p:nvSpPr>
          <p:cNvPr id="13" name="Oval 12">
            <a:extLst>
              <a:ext uri="{FF2B5EF4-FFF2-40B4-BE49-F238E27FC236}">
                <a16:creationId xmlns:a16="http://schemas.microsoft.com/office/drawing/2014/main" xmlns="" id="{BF7841DA-835A-1D89-7437-A45110C0EBE2}"/>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4" name="Oval 13">
            <a:extLst>
              <a:ext uri="{FF2B5EF4-FFF2-40B4-BE49-F238E27FC236}">
                <a16:creationId xmlns:a16="http://schemas.microsoft.com/office/drawing/2014/main" xmlns="" id="{1F8FD584-01B2-920D-44CF-F3F952CFFAD3}"/>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5" name="Rectangle 14">
            <a:extLst>
              <a:ext uri="{FF2B5EF4-FFF2-40B4-BE49-F238E27FC236}">
                <a16:creationId xmlns:a16="http://schemas.microsoft.com/office/drawing/2014/main" xmlns="" id="{ED0BA12C-549C-C7DE-314F-FE018CCB6DB6}"/>
              </a:ext>
            </a:extLst>
          </p:cNvPr>
          <p:cNvSpPr>
            <a:spLocks noChangeArrowheads="1"/>
          </p:cNvSpPr>
          <p:nvPr/>
        </p:nvSpPr>
        <p:spPr bwMode="auto">
          <a:xfrm>
            <a:off x="198438" y="6388100"/>
            <a:ext cx="11777662"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xmlns="" id="{CABC648C-9BAA-8B65-B1FA-E12278D93409}"/>
              </a:ext>
            </a:extLst>
          </p:cNvPr>
          <p:cNvSpPr>
            <a:spLocks noGrp="1"/>
          </p:cNvSpPr>
          <p:nvPr>
            <p:ph type="sldNum" sz="quarter" idx="10"/>
          </p:nvPr>
        </p:nvSpPr>
        <p:spPr>
          <a:xfrm>
            <a:off x="1828800" y="312738"/>
            <a:ext cx="609600" cy="441325"/>
          </a:xfrm>
        </p:spPr>
        <p:txBody>
          <a:bodyPr/>
          <a:lstStyle>
            <a:lvl1pPr>
              <a:defRPr/>
            </a:lvl1pPr>
          </a:lstStyle>
          <a:p>
            <a:pPr>
              <a:defRPr/>
            </a:pPr>
            <a:fld id="{3AA09D8A-1F8B-0D4F-8EBE-F554461BE363}" type="slidenum">
              <a:rPr lang="en-US" altLang="en-US"/>
              <a:pPr>
                <a:defRPr/>
              </a:pPr>
              <a:t>‹#›</a:t>
            </a:fld>
            <a:endParaRPr lang="en-US" altLang="en-US"/>
          </a:p>
        </p:txBody>
      </p:sp>
      <p:sp>
        <p:nvSpPr>
          <p:cNvPr id="17" name="Date Placeholder 4">
            <a:extLst>
              <a:ext uri="{FF2B5EF4-FFF2-40B4-BE49-F238E27FC236}">
                <a16:creationId xmlns:a16="http://schemas.microsoft.com/office/drawing/2014/main" xmlns="" id="{AD96D433-6DA0-B26D-A0BA-26640D10AF9F}"/>
              </a:ext>
            </a:extLst>
          </p:cNvPr>
          <p:cNvSpPr>
            <a:spLocks noGrp="1"/>
          </p:cNvSpPr>
          <p:nvPr>
            <p:ph type="dt" sz="half" idx="11"/>
          </p:nvPr>
        </p:nvSpPr>
        <p:spPr>
          <a:xfrm>
            <a:off x="7716838" y="6405563"/>
            <a:ext cx="4060825" cy="365125"/>
          </a:xfrm>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xmlns="" id="{AB0010A9-AE9C-33D1-A87A-DF3EFC03962D}"/>
              </a:ext>
            </a:extLst>
          </p:cNvPr>
          <p:cNvSpPr>
            <a:spLocks noGrp="1"/>
          </p:cNvSpPr>
          <p:nvPr>
            <p:ph type="ftr" sz="quarter" idx="12"/>
          </p:nvPr>
        </p:nvSpPr>
        <p:spPr>
          <a:xfrm>
            <a:off x="401638" y="6410325"/>
            <a:ext cx="4779962" cy="366713"/>
          </a:xfrm>
        </p:spPr>
        <p:txBody>
          <a:bodyPr/>
          <a:lstStyle>
            <a:lvl1pPr>
              <a:defRPr/>
            </a:lvl1pPr>
          </a:lstStyle>
          <a:p>
            <a:pPr>
              <a:defRPr/>
            </a:pPr>
            <a:endParaRPr lang="en-US" altLang="en-US"/>
          </a:p>
        </p:txBody>
      </p:sp>
    </p:spTree>
    <p:extLst>
      <p:ext uri="{BB962C8B-B14F-4D97-AF65-F5344CB8AC3E}">
        <p14:creationId xmlns:p14="http://schemas.microsoft.com/office/powerpoint/2010/main" xmlns="" val="367133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a:extLst>
              <a:ext uri="{FF2B5EF4-FFF2-40B4-BE49-F238E27FC236}">
                <a16:creationId xmlns:a16="http://schemas.microsoft.com/office/drawing/2014/main" xmlns="" id="{1A2A3CF5-C027-C748-B7AF-75546049CB32}"/>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1027" name="Rectangle 15">
            <a:extLst>
              <a:ext uri="{FF2B5EF4-FFF2-40B4-BE49-F238E27FC236}">
                <a16:creationId xmlns:a16="http://schemas.microsoft.com/office/drawing/2014/main" xmlns="" id="{C5D28AF9-33AD-4A14-BFF0-435ECF4C1D26}"/>
              </a:ext>
            </a:extLst>
          </p:cNvPr>
          <p:cNvSpPr>
            <a:spLocks noChangeArrowheads="1"/>
          </p:cNvSpPr>
          <p:nvPr/>
        </p:nvSpPr>
        <p:spPr bwMode="white">
          <a:xfrm>
            <a:off x="0" y="0"/>
            <a:ext cx="12192000" cy="1393825"/>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1028" name="Rectangle 17">
            <a:extLst>
              <a:ext uri="{FF2B5EF4-FFF2-40B4-BE49-F238E27FC236}">
                <a16:creationId xmlns:a16="http://schemas.microsoft.com/office/drawing/2014/main" xmlns="" id="{F6D2A17C-2C32-1610-F41F-D3C00105388A}"/>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1029" name="Rectangle 18">
            <a:extLst>
              <a:ext uri="{FF2B5EF4-FFF2-40B4-BE49-F238E27FC236}">
                <a16:creationId xmlns:a16="http://schemas.microsoft.com/office/drawing/2014/main" xmlns="" id="{9EA602E2-AD8F-9B30-47FB-F06BC5F9AC9A}"/>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4pPr>
            <a:lvl5pPr marL="2057400" indent="-22860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9pPr>
          </a:lstStyle>
          <a:p>
            <a:pPr eaLnBrk="1" hangingPunct="1">
              <a:defRPr/>
            </a:pPr>
            <a:endParaRPr lang="en-US" altLang="en-US"/>
          </a:p>
        </p:txBody>
      </p:sp>
      <p:sp>
        <p:nvSpPr>
          <p:cNvPr id="9" name="Rectangle 8">
            <a:extLst>
              <a:ext uri="{FF2B5EF4-FFF2-40B4-BE49-F238E27FC236}">
                <a16:creationId xmlns:a16="http://schemas.microsoft.com/office/drawing/2014/main" xmlns="" id="{26F5BD33-76A4-F84D-C9BC-361243E0BC5F}"/>
              </a:ext>
            </a:extLst>
          </p:cNvPr>
          <p:cNvSpPr>
            <a:spLocks noChangeArrowheads="1"/>
          </p:cNvSpPr>
          <p:nvPr/>
        </p:nvSpPr>
        <p:spPr bwMode="auto">
          <a:xfrm>
            <a:off x="198438" y="6388100"/>
            <a:ext cx="11777662"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14" name="Date Placeholder 13">
            <a:extLst>
              <a:ext uri="{FF2B5EF4-FFF2-40B4-BE49-F238E27FC236}">
                <a16:creationId xmlns:a16="http://schemas.microsoft.com/office/drawing/2014/main" xmlns="" id="{FDEB2877-A06D-A8B7-A998-5C37CBA0B78A}"/>
              </a:ext>
            </a:extLst>
          </p:cNvPr>
          <p:cNvSpPr>
            <a:spLocks noGrp="1"/>
          </p:cNvSpPr>
          <p:nvPr>
            <p:ph type="dt" sz="half" idx="2"/>
          </p:nvPr>
        </p:nvSpPr>
        <p:spPr>
          <a:xfrm>
            <a:off x="7721600" y="6405563"/>
            <a:ext cx="4059238" cy="365125"/>
          </a:xfrm>
          <a:prstGeom prst="rect">
            <a:avLst/>
          </a:prstGeom>
        </p:spPr>
        <p:txBody>
          <a:bodyPr vert="horz"/>
          <a:lstStyle>
            <a:lvl1pPr algn="r" eaLnBrk="1" latinLnBrk="0" hangingPunct="1">
              <a:spcBef>
                <a:spcPct val="20000"/>
              </a:spcBef>
              <a:buClr>
                <a:schemeClr val="accent2"/>
              </a:buClr>
              <a:buSzPct val="70000"/>
              <a:buFont typeface="Wingdings" panose="05000000000000000000" pitchFamily="2" charset="2"/>
              <a:buChar char="l"/>
              <a:defRPr kumimoji="0" sz="1400">
                <a:solidFill>
                  <a:srgbClr val="FFFFFF"/>
                </a:solidFill>
                <a:latin typeface="Arial" charset="0"/>
              </a:defRPr>
            </a:lvl1pPr>
          </a:lstStyle>
          <a:p>
            <a:pPr>
              <a:defRPr/>
            </a:pPr>
            <a:endParaRPr lang="en-US" altLang="en-US"/>
          </a:p>
        </p:txBody>
      </p:sp>
      <p:sp>
        <p:nvSpPr>
          <p:cNvPr id="3" name="Footer Placeholder 2">
            <a:extLst>
              <a:ext uri="{FF2B5EF4-FFF2-40B4-BE49-F238E27FC236}">
                <a16:creationId xmlns:a16="http://schemas.microsoft.com/office/drawing/2014/main" xmlns="" id="{0DF69FBF-0F2D-D3C7-C9C4-E4A1173AC3C3}"/>
              </a:ext>
            </a:extLst>
          </p:cNvPr>
          <p:cNvSpPr>
            <a:spLocks noGrp="1"/>
          </p:cNvSpPr>
          <p:nvPr>
            <p:ph type="ftr" sz="quarter" idx="3"/>
          </p:nvPr>
        </p:nvSpPr>
        <p:spPr>
          <a:xfrm>
            <a:off x="406400" y="6410325"/>
            <a:ext cx="4775200" cy="366713"/>
          </a:xfrm>
          <a:prstGeom prst="rect">
            <a:avLst/>
          </a:prstGeom>
        </p:spPr>
        <p:txBody>
          <a:bodyPr vert="horz"/>
          <a:lstStyle>
            <a:lvl1pPr algn="l" eaLnBrk="1" latinLnBrk="0" hangingPunct="1">
              <a:spcBef>
                <a:spcPct val="20000"/>
              </a:spcBef>
              <a:buClr>
                <a:schemeClr val="accent2"/>
              </a:buClr>
              <a:buSzPct val="70000"/>
              <a:buFont typeface="Wingdings" panose="05000000000000000000" pitchFamily="2" charset="2"/>
              <a:buChar char="l"/>
              <a:defRPr kumimoji="0" sz="1200">
                <a:solidFill>
                  <a:srgbClr val="FFFFFF"/>
                </a:solidFill>
                <a:latin typeface="Arial" charset="0"/>
              </a:defRPr>
            </a:lvl1pPr>
          </a:lstStyle>
          <a:p>
            <a:pPr>
              <a:defRPr/>
            </a:pPr>
            <a:endParaRPr lang="en-US" altLang="en-US"/>
          </a:p>
        </p:txBody>
      </p:sp>
      <p:sp>
        <p:nvSpPr>
          <p:cNvPr id="8" name="Rectangle 7">
            <a:extLst>
              <a:ext uri="{FF2B5EF4-FFF2-40B4-BE49-F238E27FC236}">
                <a16:creationId xmlns:a16="http://schemas.microsoft.com/office/drawing/2014/main" xmlns="" id="{9C87D10D-18A0-2697-9ACF-F4E08C45E38F}"/>
              </a:ext>
            </a:extLst>
          </p:cNvPr>
          <p:cNvSpPr>
            <a:spLocks noChangeArrowheads="1"/>
          </p:cNvSpPr>
          <p:nvPr/>
        </p:nvSpPr>
        <p:spPr bwMode="auto">
          <a:xfrm>
            <a:off x="203200" y="155575"/>
            <a:ext cx="1177766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dirty="0">
              <a:latin typeface="Arial" charset="0"/>
            </a:endParaRPr>
          </a:p>
        </p:txBody>
      </p:sp>
      <p:sp>
        <p:nvSpPr>
          <p:cNvPr id="10" name="Straight Connector 9">
            <a:extLst>
              <a:ext uri="{FF2B5EF4-FFF2-40B4-BE49-F238E27FC236}">
                <a16:creationId xmlns:a16="http://schemas.microsoft.com/office/drawing/2014/main" xmlns="" id="{F18C4116-AAEA-3E49-5BDE-49349B4E6575}"/>
              </a:ext>
            </a:extLst>
          </p:cNvPr>
          <p:cNvSpPr>
            <a:spLocks noChangeShapeType="1"/>
          </p:cNvSpPr>
          <p:nvPr/>
        </p:nvSpPr>
        <p:spPr bwMode="auto">
          <a:xfrm>
            <a:off x="203200" y="1276350"/>
            <a:ext cx="1177766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spcBef>
                <a:spcPct val="20000"/>
              </a:spcBef>
              <a:buClr>
                <a:schemeClr val="accent2"/>
              </a:buClr>
              <a:buSzPct val="70000"/>
              <a:buFont typeface="Wingdings" panose="05000000000000000000" pitchFamily="2" charset="2"/>
              <a:buChar char="l"/>
              <a:defRPr/>
            </a:pPr>
            <a:endParaRPr lang="en-US">
              <a:latin typeface="Arial" charset="0"/>
            </a:endParaRPr>
          </a:p>
        </p:txBody>
      </p:sp>
      <p:sp>
        <p:nvSpPr>
          <p:cNvPr id="12" name="Oval 11">
            <a:extLst>
              <a:ext uri="{FF2B5EF4-FFF2-40B4-BE49-F238E27FC236}">
                <a16:creationId xmlns:a16="http://schemas.microsoft.com/office/drawing/2014/main" xmlns="" id="{B17EBC05-2202-A4C1-5B1E-954D05A945BE}"/>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15" name="Oval 14">
            <a:extLst>
              <a:ext uri="{FF2B5EF4-FFF2-40B4-BE49-F238E27FC236}">
                <a16:creationId xmlns:a16="http://schemas.microsoft.com/office/drawing/2014/main" xmlns="" id="{15DFF34E-C4C2-72BD-E024-CA57D36AE9DA}"/>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spcBef>
                <a:spcPct val="20000"/>
              </a:spcBef>
              <a:buClr>
                <a:schemeClr val="accent2"/>
              </a:buClr>
              <a:buSzPct val="70000"/>
              <a:buFont typeface="Wingdings" panose="05000000000000000000" pitchFamily="2" charset="2"/>
              <a:buChar char="l"/>
              <a:defRPr/>
            </a:pPr>
            <a:endParaRPr lang="en-US"/>
          </a:p>
        </p:txBody>
      </p:sp>
      <p:sp>
        <p:nvSpPr>
          <p:cNvPr id="23" name="Slide Number Placeholder 22">
            <a:extLst>
              <a:ext uri="{FF2B5EF4-FFF2-40B4-BE49-F238E27FC236}">
                <a16:creationId xmlns:a16="http://schemas.microsoft.com/office/drawing/2014/main" xmlns="" id="{C914C2C1-D76F-9CE7-221F-2AB955DC73F1}"/>
              </a:ext>
            </a:extLst>
          </p:cNvPr>
          <p:cNvSpPr>
            <a:spLocks noGrp="1"/>
          </p:cNvSpPr>
          <p:nvPr>
            <p:ph type="sldNum" sz="quarter" idx="4"/>
          </p:nvPr>
        </p:nvSpPr>
        <p:spPr>
          <a:xfrm>
            <a:off x="5791200" y="1039813"/>
            <a:ext cx="6096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spcBef>
                <a:spcPct val="20000"/>
              </a:spcBef>
              <a:buClr>
                <a:schemeClr val="accent2"/>
              </a:buClr>
              <a:buSzPct val="70000"/>
              <a:buFont typeface="Wingdings" panose="05000000000000000000" pitchFamily="2" charset="2"/>
              <a:buChar char="l"/>
              <a:defRPr sz="1600">
                <a:solidFill>
                  <a:srgbClr val="1A3F6D"/>
                </a:solidFill>
              </a:defRPr>
            </a:lvl1pPr>
          </a:lstStyle>
          <a:p>
            <a:pPr>
              <a:defRPr/>
            </a:pPr>
            <a:fld id="{0C3255A9-28CC-FD48-8599-08225034A492}" type="slidenum">
              <a:rPr lang="en-US" altLang="en-US"/>
              <a:pPr>
                <a:defRPr/>
              </a:pPr>
              <a:t>‹#›</a:t>
            </a:fld>
            <a:endParaRPr lang="en-US" altLang="en-US"/>
          </a:p>
        </p:txBody>
      </p:sp>
      <p:sp>
        <p:nvSpPr>
          <p:cNvPr id="1038" name="Title Placeholder 21">
            <a:extLst>
              <a:ext uri="{FF2B5EF4-FFF2-40B4-BE49-F238E27FC236}">
                <a16:creationId xmlns:a16="http://schemas.microsoft.com/office/drawing/2014/main" xmlns="" id="{0A4FDFD6-9380-5449-8084-5E21FA69AEC3}"/>
              </a:ext>
            </a:extLst>
          </p:cNvPr>
          <p:cNvSpPr>
            <a:spLocks noGrp="1"/>
          </p:cNvSpPr>
          <p:nvPr>
            <p:ph type="title"/>
          </p:nvPr>
        </p:nvSpPr>
        <p:spPr bwMode="auto">
          <a:xfrm>
            <a:off x="401638" y="228600"/>
            <a:ext cx="113792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9" name="Text Placeholder 12">
            <a:extLst>
              <a:ext uri="{FF2B5EF4-FFF2-40B4-BE49-F238E27FC236}">
                <a16:creationId xmlns:a16="http://schemas.microsoft.com/office/drawing/2014/main" xmlns="" id="{DA385669-6C4E-21CE-19C6-75AB09378FA4}"/>
              </a:ext>
            </a:extLst>
          </p:cNvPr>
          <p:cNvSpPr>
            <a:spLocks noGrp="1"/>
          </p:cNvSpPr>
          <p:nvPr>
            <p:ph type="body" idx="1"/>
          </p:nvPr>
        </p:nvSpPr>
        <p:spPr bwMode="auto">
          <a:xfrm>
            <a:off x="401638" y="1524000"/>
            <a:ext cx="113792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40" name="Picture 56" descr="top">
            <a:extLst>
              <a:ext uri="{FF2B5EF4-FFF2-40B4-BE49-F238E27FC236}">
                <a16:creationId xmlns:a16="http://schemas.microsoft.com/office/drawing/2014/main" xmlns="" id="{15A31D90-925F-AF4C-4DB7-0CB86C96F762}"/>
              </a:ext>
            </a:extLst>
          </p:cNvPr>
          <p:cNvPicPr>
            <a:picLocks noChangeAspect="1" noChangeArrowheads="1"/>
          </p:cNvPicPr>
          <p:nvPr userDrawn="1"/>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121920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Lst>
  <p:hf hdr="0" ftr="0" dt="0"/>
  <p:txStyles>
    <p:title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2"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1F497D"/>
        </a:buClr>
        <a:buSzPct val="75000"/>
        <a:buFont typeface="Wingdings 2" pitchFamily="2"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1F497D"/>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1F497D"/>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slide" Target="slide68.xml"/><Relationship Id="rId3" Type="http://schemas.openxmlformats.org/officeDocument/2006/relationships/slide" Target="slide5.xml"/><Relationship Id="rId7" Type="http://schemas.openxmlformats.org/officeDocument/2006/relationships/slide" Target="slide23.xml"/><Relationship Id="rId12" Type="http://schemas.openxmlformats.org/officeDocument/2006/relationships/slide" Target="slide60.xml"/><Relationship Id="rId17" Type="http://schemas.openxmlformats.org/officeDocument/2006/relationships/slide" Target="slide97.xml"/><Relationship Id="rId2" Type="http://schemas.openxmlformats.org/officeDocument/2006/relationships/slide" Target="slide3.xml"/><Relationship Id="rId16" Type="http://schemas.openxmlformats.org/officeDocument/2006/relationships/slide" Target="slide91.xml"/><Relationship Id="rId1" Type="http://schemas.openxmlformats.org/officeDocument/2006/relationships/slideLayout" Target="../slideLayouts/slideLayout7.xml"/><Relationship Id="rId6" Type="http://schemas.openxmlformats.org/officeDocument/2006/relationships/slide" Target="slide19.xml"/><Relationship Id="rId11" Type="http://schemas.openxmlformats.org/officeDocument/2006/relationships/slide" Target="slide55.xml"/><Relationship Id="rId5" Type="http://schemas.openxmlformats.org/officeDocument/2006/relationships/slide" Target="slide15.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8.xml"/><Relationship Id="rId9" Type="http://schemas.openxmlformats.org/officeDocument/2006/relationships/slide" Target="slide39.xml"/><Relationship Id="rId14" Type="http://schemas.openxmlformats.org/officeDocument/2006/relationships/slide" Target="slide7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8">
            <a:extLst>
              <a:ext uri="{FF2B5EF4-FFF2-40B4-BE49-F238E27FC236}">
                <a16:creationId xmlns:a16="http://schemas.microsoft.com/office/drawing/2014/main" xmlns="" id="{76FB92D9-BD02-1C9A-EC2A-F919CC0EF0E5}"/>
              </a:ext>
            </a:extLst>
          </p:cNvPr>
          <p:cNvSpPr>
            <a:spLocks noGrp="1"/>
          </p:cNvSpPr>
          <p:nvPr>
            <p:ph type="subTitle" idx="1"/>
          </p:nvPr>
        </p:nvSpPr>
        <p:spPr>
          <a:xfrm>
            <a:off x="722056" y="3328650"/>
            <a:ext cx="10747887" cy="2432387"/>
          </a:xfrm>
        </p:spPr>
        <p:txBody>
          <a:bodyPr>
            <a:noAutofit/>
          </a:bodyPr>
          <a:lstStyle/>
          <a:p>
            <a:pPr eaLnBrk="1" fontAlgn="auto" hangingPunct="1">
              <a:spcBef>
                <a:spcPct val="0"/>
              </a:spcBef>
              <a:spcAft>
                <a:spcPts val="0"/>
              </a:spcAft>
              <a:defRPr/>
            </a:pPr>
            <a:r>
              <a:rPr lang="en-US" sz="7200" dirty="0">
                <a:effectLst/>
                <a:latin typeface="Calibri" panose="020F0502020204030204" pitchFamily="34" charset="0"/>
                <a:ea typeface="+mj-ea"/>
                <a:cs typeface="Calibri" panose="020F0502020204030204" pitchFamily="34" charset="0"/>
              </a:rPr>
              <a:t>EBSCOhost</a:t>
            </a:r>
            <a:r>
              <a:rPr lang="zh-TW" altLang="en-US" sz="7200" dirty="0">
                <a:effectLst/>
                <a:latin typeface="Calibri" panose="020F0502020204030204" pitchFamily="34" charset="0"/>
                <a:ea typeface="+mj-ea"/>
                <a:cs typeface="Calibri" panose="020F0502020204030204" pitchFamily="34" charset="0"/>
              </a:rPr>
              <a:t> </a:t>
            </a:r>
            <a:r>
              <a:rPr lang="en-US" sz="7200" dirty="0">
                <a:effectLst/>
                <a:latin typeface="Calibri" panose="020F0502020204030204" pitchFamily="34" charset="0"/>
                <a:ea typeface="+mj-ea"/>
                <a:cs typeface="Calibri" panose="020F0502020204030204" pitchFamily="34" charset="0"/>
              </a:rPr>
              <a:t>/</a:t>
            </a:r>
            <a:r>
              <a:rPr lang="zh-TW" altLang="en-US" sz="7200" dirty="0">
                <a:effectLst/>
                <a:latin typeface="Calibri" panose="020F0502020204030204" pitchFamily="34" charset="0"/>
                <a:ea typeface="+mj-ea"/>
                <a:cs typeface="Calibri" panose="020F0502020204030204" pitchFamily="34" charset="0"/>
              </a:rPr>
              <a:t> </a:t>
            </a:r>
            <a:r>
              <a:rPr lang="en-US" sz="7200" dirty="0">
                <a:effectLst/>
                <a:latin typeface="Calibri" panose="020F0502020204030204" pitchFamily="34" charset="0"/>
                <a:ea typeface="+mj-ea"/>
                <a:cs typeface="Calibri" panose="020F0502020204030204" pitchFamily="34" charset="0"/>
              </a:rPr>
              <a:t>EDS</a:t>
            </a:r>
          </a:p>
          <a:p>
            <a:pPr eaLnBrk="1" fontAlgn="auto" hangingPunct="1">
              <a:spcBef>
                <a:spcPct val="0"/>
              </a:spcBef>
              <a:spcAft>
                <a:spcPts val="0"/>
              </a:spcAft>
              <a:defRPr/>
            </a:pPr>
            <a:r>
              <a:rPr lang="en-US" sz="6000" dirty="0">
                <a:effectLst/>
                <a:latin typeface="+mj-ea"/>
                <a:ea typeface="+mj-ea"/>
                <a:cs typeface="Calibri" panose="020F0502020204030204" pitchFamily="34" charset="0"/>
              </a:rPr>
              <a:t> </a:t>
            </a:r>
            <a:r>
              <a:rPr lang="zh-TW" altLang="en-US" sz="6000" dirty="0">
                <a:effectLst/>
                <a:latin typeface="+mj-ea"/>
                <a:ea typeface="+mj-ea"/>
                <a:cs typeface="Calibri" panose="020F0502020204030204" pitchFamily="34" charset="0"/>
              </a:rPr>
              <a:t>新使用介面簡介</a:t>
            </a:r>
            <a:endParaRPr lang="en-US" altLang="zh-TW" sz="6000" dirty="0">
              <a:effectLst/>
              <a:latin typeface="+mj-ea"/>
              <a:ea typeface="+mj-ea"/>
              <a:cs typeface="Calibri" panose="020F0502020204030204" pitchFamily="34" charset="0"/>
            </a:endParaRPr>
          </a:p>
        </p:txBody>
      </p:sp>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2209800" y="1385888"/>
            <a:ext cx="7772400" cy="747712"/>
          </a:xfrm>
        </p:spPr>
        <p:txBody>
          <a:bodyPr/>
          <a:lstStyle/>
          <a:p>
            <a:pPr eaLnBrk="1" hangingPunct="1"/>
            <a:r>
              <a:rPr lang="en-US" altLang="en-US" sz="3600" dirty="0" err="1">
                <a:solidFill>
                  <a:schemeClr val="tx1"/>
                </a:solidFill>
                <a:latin typeface="+mj-ea"/>
                <a:ea typeface="+mj-ea"/>
              </a:rPr>
              <a:t>使用教學</a:t>
            </a:r>
            <a:r>
              <a:rPr lang="zh-TW" altLang="en-US" sz="3600" dirty="0">
                <a:solidFill>
                  <a:schemeClr val="tx1"/>
                </a:solidFill>
                <a:latin typeface="+mj-ea"/>
                <a:ea typeface="+mj-ea"/>
              </a:rPr>
              <a:t> </a:t>
            </a:r>
            <a:r>
              <a:rPr lang="en-US" altLang="en-US" sz="3600" dirty="0">
                <a:solidFill>
                  <a:schemeClr val="tx1"/>
                </a:solidFill>
                <a:latin typeface="+mj-ea"/>
                <a:ea typeface="+mj-ea"/>
              </a:rPr>
              <a:t>Tutorial</a:t>
            </a: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298769734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D57C8FB3-45F2-4BF9-9704-6099D903ADE6}"/>
              </a:ext>
            </a:extLst>
          </p:cNvPr>
          <p:cNvPicPr>
            <a:picLocks noChangeAspect="1"/>
          </p:cNvPicPr>
          <p:nvPr/>
        </p:nvPicPr>
        <p:blipFill>
          <a:blip r:embed="rId2" cstate="print"/>
          <a:stretch>
            <a:fillRect/>
          </a:stretch>
        </p:blipFill>
        <p:spPr>
          <a:xfrm>
            <a:off x="215281" y="787401"/>
            <a:ext cx="11748119" cy="4896102"/>
          </a:xfrm>
          <a:prstGeom prst="rect">
            <a:avLst/>
          </a:prstGeom>
        </p:spPr>
      </p:pic>
      <p:cxnSp>
        <p:nvCxnSpPr>
          <p:cNvPr id="4" name="直線單箭頭接點 3">
            <a:extLst>
              <a:ext uri="{FF2B5EF4-FFF2-40B4-BE49-F238E27FC236}">
                <a16:creationId xmlns:a16="http://schemas.microsoft.com/office/drawing/2014/main" xmlns="" id="{4F03F62F-976E-47C9-8E6F-27183F51EA3A}"/>
              </a:ext>
            </a:extLst>
          </p:cNvPr>
          <p:cNvCxnSpPr>
            <a:cxnSpLocks/>
          </p:cNvCxnSpPr>
          <p:nvPr/>
        </p:nvCxnSpPr>
        <p:spPr>
          <a:xfrm flipH="1">
            <a:off x="4775200" y="2209800"/>
            <a:ext cx="1314139" cy="8509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矩形 7">
            <a:extLst>
              <a:ext uri="{FF2B5EF4-FFF2-40B4-BE49-F238E27FC236}">
                <a16:creationId xmlns:a16="http://schemas.microsoft.com/office/drawing/2014/main" xmlns="" id="{542E1E4D-2719-42EF-ABF3-D42D1ECD6C46}"/>
              </a:ext>
            </a:extLst>
          </p:cNvPr>
          <p:cNvSpPr/>
          <p:nvPr/>
        </p:nvSpPr>
        <p:spPr>
          <a:xfrm>
            <a:off x="215281" y="5870544"/>
            <a:ext cx="11312912" cy="400110"/>
          </a:xfrm>
          <a:prstGeom prst="rect">
            <a:avLst/>
          </a:prstGeom>
        </p:spPr>
        <p:txBody>
          <a:bodyPr wrap="square">
            <a:spAutoFit/>
          </a:bodyPr>
          <a:lstStyle/>
          <a:p>
            <a:r>
              <a:rPr lang="en-US" altLang="zh-TW" sz="2000" dirty="0">
                <a:latin typeface="+mj-ea"/>
                <a:ea typeface="+mj-ea"/>
              </a:rPr>
              <a:t>2.    </a:t>
            </a:r>
            <a:r>
              <a:rPr lang="zh-TW" altLang="en-US" sz="2000" dirty="0">
                <a:latin typeface="+mj-ea"/>
                <a:ea typeface="+mj-ea"/>
              </a:rPr>
              <a:t>在進階檢索畫面的第一個檢索框中輸入您的檢索詞彙。</a:t>
            </a:r>
          </a:p>
        </p:txBody>
      </p:sp>
      <p:sp>
        <p:nvSpPr>
          <p:cNvPr id="9" name="投影片編號版面配置區 8">
            <a:extLst>
              <a:ext uri="{FF2B5EF4-FFF2-40B4-BE49-F238E27FC236}">
                <a16:creationId xmlns:a16="http://schemas.microsoft.com/office/drawing/2014/main" xmlns="" id="{863E840E-B172-40A0-91D5-6DBA43F05614}"/>
              </a:ext>
            </a:extLst>
          </p:cNvPr>
          <p:cNvSpPr>
            <a:spLocks noGrp="1"/>
          </p:cNvSpPr>
          <p:nvPr>
            <p:ph type="sldNum" sz="quarter" idx="12"/>
          </p:nvPr>
        </p:nvSpPr>
        <p:spPr/>
        <p:txBody>
          <a:bodyPr/>
          <a:lstStyle/>
          <a:p>
            <a:pPr>
              <a:defRPr/>
            </a:pPr>
            <a:fld id="{155408BC-2170-8442-8CF3-A9A106861345}" type="slidenum">
              <a:rPr lang="en-US" altLang="en-US" smtClean="0"/>
              <a:pPr>
                <a:defRPr/>
              </a:pPr>
              <a:t>10</a:t>
            </a:fld>
            <a:endParaRPr lang="en-US" altLang="en-US"/>
          </a:p>
        </p:txBody>
      </p:sp>
    </p:spTree>
    <p:extLst>
      <p:ext uri="{BB962C8B-B14F-4D97-AF65-F5344CB8AC3E}">
        <p14:creationId xmlns:p14="http://schemas.microsoft.com/office/powerpoint/2010/main" xmlns="" val="372811211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0" y="5578519"/>
            <a:ext cx="11462657" cy="73338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3.    </a:t>
            </a:r>
            <a:r>
              <a:rPr lang="zh-TW" altLang="en-US" sz="2000" dirty="0">
                <a:solidFill>
                  <a:schemeClr val="tx1"/>
                </a:solidFill>
              </a:rPr>
              <a:t>在共享的頁面中，選擇其中一個共享選項（如</a:t>
            </a:r>
            <a:r>
              <a:rPr lang="en-US" altLang="zh-TW" sz="2000" dirty="0">
                <a:solidFill>
                  <a:schemeClr val="tx1"/>
                </a:solidFill>
              </a:rPr>
              <a:t>Google Drive</a:t>
            </a:r>
            <a:r>
              <a:rPr lang="zh-TW" altLang="en-US" sz="2000" dirty="0">
                <a:solidFill>
                  <a:schemeClr val="tx1"/>
                </a:solidFill>
              </a:rPr>
              <a:t>、</a:t>
            </a:r>
            <a:r>
              <a:rPr lang="en-US" altLang="zh-TW" sz="2000" dirty="0">
                <a:solidFill>
                  <a:schemeClr val="tx1"/>
                </a:solidFill>
              </a:rPr>
              <a:t>Google Classroom</a:t>
            </a:r>
            <a:r>
              <a:rPr lang="zh-TW" altLang="en-US" sz="2000" dirty="0">
                <a:solidFill>
                  <a:schemeClr val="tx1"/>
                </a:solidFill>
              </a:rPr>
              <a:t>、</a:t>
            </a:r>
            <a:r>
              <a:rPr lang="en-US" altLang="zh-TW" sz="2000" dirty="0">
                <a:solidFill>
                  <a:schemeClr val="tx1"/>
                </a:solidFill>
              </a:rPr>
              <a:t>OneDrive</a:t>
            </a:r>
            <a:r>
              <a:rPr lang="zh-TW" altLang="en-US" sz="2000" dirty="0">
                <a:solidFill>
                  <a:schemeClr val="tx1"/>
                </a:solidFill>
              </a:rPr>
              <a:t>），或者點擊「</a:t>
            </a:r>
            <a:r>
              <a:rPr lang="zh-TW" altLang="en-US" sz="2000" dirty="0">
                <a:solidFill>
                  <a:schemeClr val="tx1"/>
                </a:solidFill>
                <a:highlight>
                  <a:srgbClr val="FFFF00"/>
                </a:highlight>
              </a:rPr>
              <a:t>建立連結</a:t>
            </a:r>
            <a:r>
              <a:rPr lang="zh-TW" altLang="en-US" sz="2000" dirty="0">
                <a:solidFill>
                  <a:schemeClr val="tx1"/>
                </a:solidFill>
              </a:rPr>
              <a:t>」來生成該項目的直接連結。 </a:t>
            </a:r>
          </a:p>
        </p:txBody>
      </p:sp>
      <p:pic>
        <p:nvPicPr>
          <p:cNvPr id="2" name="圖片 1">
            <a:extLst>
              <a:ext uri="{FF2B5EF4-FFF2-40B4-BE49-F238E27FC236}">
                <a16:creationId xmlns:a16="http://schemas.microsoft.com/office/drawing/2014/main" xmlns="" id="{157DAD3D-4FB5-4C33-912E-7BE4942BC612}"/>
              </a:ext>
            </a:extLst>
          </p:cNvPr>
          <p:cNvPicPr>
            <a:picLocks noChangeAspect="1"/>
          </p:cNvPicPr>
          <p:nvPr/>
        </p:nvPicPr>
        <p:blipFill>
          <a:blip r:embed="rId2" cstate="print"/>
          <a:stretch>
            <a:fillRect/>
          </a:stretch>
        </p:blipFill>
        <p:spPr>
          <a:xfrm>
            <a:off x="215899" y="173365"/>
            <a:ext cx="11760200" cy="5251645"/>
          </a:xfrm>
          <a:prstGeom prst="rect">
            <a:avLst/>
          </a:prstGeom>
        </p:spPr>
      </p:pic>
      <p:sp>
        <p:nvSpPr>
          <p:cNvPr id="7" name="矩形 6">
            <a:extLst>
              <a:ext uri="{FF2B5EF4-FFF2-40B4-BE49-F238E27FC236}">
                <a16:creationId xmlns:a16="http://schemas.microsoft.com/office/drawing/2014/main" xmlns="" id="{29DE9606-131E-4F20-8956-D16882B0D3B8}"/>
              </a:ext>
            </a:extLst>
          </p:cNvPr>
          <p:cNvSpPr/>
          <p:nvPr/>
        </p:nvSpPr>
        <p:spPr>
          <a:xfrm>
            <a:off x="3556000" y="4051201"/>
            <a:ext cx="1384300" cy="31759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934A44B8-5501-4540-AAD3-2AE14A996E30}"/>
              </a:ext>
            </a:extLst>
          </p:cNvPr>
          <p:cNvSpPr>
            <a:spLocks noGrp="1"/>
          </p:cNvSpPr>
          <p:nvPr>
            <p:ph type="sldNum" sz="quarter" idx="12"/>
          </p:nvPr>
        </p:nvSpPr>
        <p:spPr/>
        <p:txBody>
          <a:bodyPr/>
          <a:lstStyle/>
          <a:p>
            <a:pPr>
              <a:defRPr/>
            </a:pPr>
            <a:fld id="{B7EAD0AD-6EDF-1340-A69B-9164425913BF}" type="slidenum">
              <a:rPr lang="en-US" altLang="en-US" smtClean="0"/>
              <a:pPr>
                <a:defRPr/>
              </a:pPr>
              <a:t>100</a:t>
            </a:fld>
            <a:endParaRPr lang="en-US" altLang="en-US"/>
          </a:p>
        </p:txBody>
      </p:sp>
    </p:spTree>
    <p:extLst>
      <p:ext uri="{BB962C8B-B14F-4D97-AF65-F5344CB8AC3E}">
        <p14:creationId xmlns:p14="http://schemas.microsoft.com/office/powerpoint/2010/main" xmlns="" val="230658639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1" y="5730919"/>
            <a:ext cx="11462657" cy="47938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4.    </a:t>
            </a:r>
            <a:r>
              <a:rPr lang="zh-TW" altLang="en-US" sz="2000" dirty="0">
                <a:solidFill>
                  <a:schemeClr val="tx1"/>
                </a:solidFill>
              </a:rPr>
              <a:t>點擊「複製到剪貼簿」，然後將連結貼到電子郵件、文件等中進行分享。</a:t>
            </a:r>
          </a:p>
        </p:txBody>
      </p:sp>
      <p:pic>
        <p:nvPicPr>
          <p:cNvPr id="2" name="圖片 1">
            <a:extLst>
              <a:ext uri="{FF2B5EF4-FFF2-40B4-BE49-F238E27FC236}">
                <a16:creationId xmlns:a16="http://schemas.microsoft.com/office/drawing/2014/main" xmlns="" id="{DEC61A52-0DE1-4D9C-8586-EFC243F38B7B}"/>
              </a:ext>
            </a:extLst>
          </p:cNvPr>
          <p:cNvPicPr>
            <a:picLocks noChangeAspect="1"/>
          </p:cNvPicPr>
          <p:nvPr/>
        </p:nvPicPr>
        <p:blipFill>
          <a:blip r:embed="rId2" cstate="print"/>
          <a:stretch>
            <a:fillRect/>
          </a:stretch>
        </p:blipFill>
        <p:spPr>
          <a:xfrm>
            <a:off x="215900" y="191815"/>
            <a:ext cx="11767454" cy="5243786"/>
          </a:xfrm>
          <a:prstGeom prst="rect">
            <a:avLst/>
          </a:prstGeom>
        </p:spPr>
      </p:pic>
      <p:sp>
        <p:nvSpPr>
          <p:cNvPr id="5" name="矩形 4">
            <a:extLst>
              <a:ext uri="{FF2B5EF4-FFF2-40B4-BE49-F238E27FC236}">
                <a16:creationId xmlns:a16="http://schemas.microsoft.com/office/drawing/2014/main" xmlns="" id="{D7F4BC54-DDC8-41DA-9F1F-F0572337ADE9}"/>
              </a:ext>
            </a:extLst>
          </p:cNvPr>
          <p:cNvSpPr/>
          <p:nvPr/>
        </p:nvSpPr>
        <p:spPr>
          <a:xfrm>
            <a:off x="3911600" y="4229001"/>
            <a:ext cx="1384300" cy="31759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51B6E40C-47DF-4CED-B0FB-818FB5E32F45}"/>
              </a:ext>
            </a:extLst>
          </p:cNvPr>
          <p:cNvSpPr>
            <a:spLocks noGrp="1"/>
          </p:cNvSpPr>
          <p:nvPr>
            <p:ph type="sldNum" sz="quarter" idx="12"/>
          </p:nvPr>
        </p:nvSpPr>
        <p:spPr/>
        <p:txBody>
          <a:bodyPr/>
          <a:lstStyle/>
          <a:p>
            <a:pPr>
              <a:defRPr/>
            </a:pPr>
            <a:fld id="{B7EAD0AD-6EDF-1340-A69B-9164425913BF}" type="slidenum">
              <a:rPr lang="en-US" altLang="en-US" smtClean="0"/>
              <a:pPr>
                <a:defRPr/>
              </a:pPr>
              <a:t>101</a:t>
            </a:fld>
            <a:endParaRPr lang="en-US" altLang="en-US"/>
          </a:p>
        </p:txBody>
      </p:sp>
    </p:spTree>
    <p:extLst>
      <p:ext uri="{BB962C8B-B14F-4D97-AF65-F5344CB8AC3E}">
        <p14:creationId xmlns:p14="http://schemas.microsoft.com/office/powerpoint/2010/main" xmlns="" val="8955833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61256" y="5525945"/>
            <a:ext cx="11708493" cy="101278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marL="457200" indent="-457200" algn="l">
              <a:buAutoNum type="arabicPeriod" startAt="5"/>
            </a:pPr>
            <a:r>
              <a:rPr lang="zh-TW" altLang="en-US" sz="2000" dirty="0">
                <a:solidFill>
                  <a:schemeClr val="tx1"/>
                </a:solidFill>
              </a:rPr>
              <a:t>您還可以點擊「電子信箱」選項，新增電子郵件地址（或多個</a:t>
            </a:r>
            <a:r>
              <a:rPr lang="en-US" altLang="zh-TW" sz="2000" dirty="0">
                <a:solidFill>
                  <a:schemeClr val="tx1"/>
                </a:solidFill>
              </a:rPr>
              <a:t>email</a:t>
            </a:r>
            <a:r>
              <a:rPr lang="zh-TW" altLang="en-US" sz="2000" dirty="0">
                <a:solidFill>
                  <a:schemeClr val="tx1"/>
                </a:solidFill>
              </a:rPr>
              <a:t>地址）來透過電子信箱分享該項目的連結。</a:t>
            </a:r>
            <a:endParaRPr lang="en-US" altLang="zh-TW" sz="2000" dirty="0">
              <a:solidFill>
                <a:schemeClr val="tx1"/>
              </a:solidFill>
            </a:endParaRPr>
          </a:p>
          <a:p>
            <a:pPr marL="457200" indent="-457200" algn="l">
              <a:buAutoNum type="arabicPeriod" startAt="5"/>
            </a:pPr>
            <a:r>
              <a:rPr lang="zh-TW" altLang="en-US" sz="2000" dirty="0">
                <a:solidFill>
                  <a:schemeClr val="tx1"/>
                </a:solidFill>
              </a:rPr>
              <a:t>點擊傳送按鈕傳送至您的電子郵件。</a:t>
            </a:r>
          </a:p>
        </p:txBody>
      </p:sp>
      <p:pic>
        <p:nvPicPr>
          <p:cNvPr id="2" name="圖片 1">
            <a:extLst>
              <a:ext uri="{FF2B5EF4-FFF2-40B4-BE49-F238E27FC236}">
                <a16:creationId xmlns:a16="http://schemas.microsoft.com/office/drawing/2014/main" xmlns="" id="{16ED2AB8-D1E6-44AE-835B-E16C678D96CC}"/>
              </a:ext>
            </a:extLst>
          </p:cNvPr>
          <p:cNvPicPr>
            <a:picLocks noChangeAspect="1"/>
          </p:cNvPicPr>
          <p:nvPr/>
        </p:nvPicPr>
        <p:blipFill>
          <a:blip r:embed="rId2" cstate="print"/>
          <a:stretch>
            <a:fillRect/>
          </a:stretch>
        </p:blipFill>
        <p:spPr>
          <a:xfrm>
            <a:off x="209550" y="177800"/>
            <a:ext cx="11772900" cy="5255870"/>
          </a:xfrm>
          <a:prstGeom prst="rect">
            <a:avLst/>
          </a:prstGeom>
        </p:spPr>
      </p:pic>
      <p:sp>
        <p:nvSpPr>
          <p:cNvPr id="7" name="投影片編號版面配置區 6">
            <a:extLst>
              <a:ext uri="{FF2B5EF4-FFF2-40B4-BE49-F238E27FC236}">
                <a16:creationId xmlns:a16="http://schemas.microsoft.com/office/drawing/2014/main" xmlns="" id="{40EAACDB-3E54-434C-B3B7-D046C864635C}"/>
              </a:ext>
            </a:extLst>
          </p:cNvPr>
          <p:cNvSpPr>
            <a:spLocks noGrp="1"/>
          </p:cNvSpPr>
          <p:nvPr>
            <p:ph type="sldNum" sz="quarter" idx="12"/>
          </p:nvPr>
        </p:nvSpPr>
        <p:spPr/>
        <p:txBody>
          <a:bodyPr/>
          <a:lstStyle/>
          <a:p>
            <a:pPr>
              <a:defRPr/>
            </a:pPr>
            <a:fld id="{B7EAD0AD-6EDF-1340-A69B-9164425913BF}" type="slidenum">
              <a:rPr lang="en-US" altLang="en-US" smtClean="0"/>
              <a:pPr>
                <a:defRPr/>
              </a:pPr>
              <a:t>102</a:t>
            </a:fld>
            <a:endParaRPr lang="en-US" altLang="en-US"/>
          </a:p>
        </p:txBody>
      </p:sp>
    </p:spTree>
    <p:extLst>
      <p:ext uri="{BB962C8B-B14F-4D97-AF65-F5344CB8AC3E}">
        <p14:creationId xmlns:p14="http://schemas.microsoft.com/office/powerpoint/2010/main" xmlns="" val="385109766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xmlns="" id="{681D2B23-3617-44BB-5A7A-2A5172253CC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057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ubtitle 18">
            <a:extLst>
              <a:ext uri="{FF2B5EF4-FFF2-40B4-BE49-F238E27FC236}">
                <a16:creationId xmlns:a16="http://schemas.microsoft.com/office/drawing/2014/main" xmlns="" id="{699B621B-BD29-1B40-7FBF-648FD9C26B5A}"/>
              </a:ext>
            </a:extLst>
          </p:cNvPr>
          <p:cNvSpPr txBox="1">
            <a:spLocks/>
          </p:cNvSpPr>
          <p:nvPr/>
        </p:nvSpPr>
        <p:spPr>
          <a:xfrm>
            <a:off x="1039097" y="3773361"/>
            <a:ext cx="10112375" cy="895458"/>
          </a:xfrm>
          <a:prstGeom prst="rect">
            <a:avLst/>
          </a:prstGeom>
          <a:solidFill>
            <a:schemeClr val="bg1"/>
          </a:solidFill>
        </p:spPr>
        <p:txBody>
          <a:bodyPr>
            <a:noAutofit/>
          </a:bodyPr>
          <a:lstStyle>
            <a:lvl1pPr marL="273050" indent="-273050" algn="l" rtl="0" eaLnBrk="0" fontAlgn="base" hangingPunct="0">
              <a:spcBef>
                <a:spcPct val="20000"/>
              </a:spcBef>
              <a:spcAft>
                <a:spcPct val="0"/>
              </a:spcAft>
              <a:buClr>
                <a:schemeClr val="accent1"/>
              </a:buClr>
              <a:buSzPct val="85000"/>
              <a:buFont typeface="Wingdings 2" pitchFamily="2"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1F497D"/>
              </a:buClr>
              <a:buSzPct val="75000"/>
              <a:buFont typeface="Wingdings 2" pitchFamily="2"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1F497D"/>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1F497D"/>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eaLnBrk="1" fontAlgn="auto" hangingPunct="1">
              <a:spcBef>
                <a:spcPct val="0"/>
              </a:spcBef>
              <a:spcAft>
                <a:spcPts val="0"/>
              </a:spcAft>
              <a:buNone/>
              <a:defRPr/>
            </a:pPr>
            <a:r>
              <a:rPr lang="en-US" sz="3600" dirty="0" err="1">
                <a:latin typeface="Calibri" panose="020F0502020204030204" pitchFamily="34" charset="0"/>
                <a:ea typeface="+mj-ea"/>
                <a:cs typeface="+mj-cs"/>
              </a:rPr>
              <a:t>如需瞭解更多資訊，請使用</a:t>
            </a:r>
            <a:r>
              <a:rPr lang="en-US" sz="3600" dirty="0">
                <a:latin typeface="Calibri" panose="020F0502020204030204" pitchFamily="34" charset="0"/>
                <a:ea typeface="+mj-ea"/>
                <a:cs typeface="+mj-cs"/>
              </a:rPr>
              <a:t> EBSCO Connect</a:t>
            </a:r>
          </a:p>
          <a:p>
            <a:pPr marL="0" indent="0" algn="ctr" eaLnBrk="1" fontAlgn="auto" hangingPunct="1">
              <a:spcBef>
                <a:spcPct val="0"/>
              </a:spcBef>
              <a:spcAft>
                <a:spcPts val="0"/>
              </a:spcAft>
              <a:buNone/>
              <a:defRPr/>
            </a:pPr>
            <a:endParaRPr lang="en-US" sz="3600" dirty="0">
              <a:latin typeface="Calibri" panose="020F0502020204030204" pitchFamily="34" charset="0"/>
              <a:ea typeface="+mj-ea"/>
              <a:cs typeface="+mj-cs"/>
            </a:endParaRPr>
          </a:p>
        </p:txBody>
      </p:sp>
      <p:sp>
        <p:nvSpPr>
          <p:cNvPr id="6" name="投影片編號版面配置區 5">
            <a:extLst>
              <a:ext uri="{FF2B5EF4-FFF2-40B4-BE49-F238E27FC236}">
                <a16:creationId xmlns:a16="http://schemas.microsoft.com/office/drawing/2014/main" xmlns="" id="{A2D52D6C-9D6E-4EA3-855A-FAC867AC9276}"/>
              </a:ext>
            </a:extLst>
          </p:cNvPr>
          <p:cNvSpPr>
            <a:spLocks noGrp="1"/>
          </p:cNvSpPr>
          <p:nvPr>
            <p:ph type="sldNum" sz="quarter" idx="12"/>
          </p:nvPr>
        </p:nvSpPr>
        <p:spPr/>
        <p:txBody>
          <a:bodyPr/>
          <a:lstStyle/>
          <a:p>
            <a:pPr>
              <a:defRPr/>
            </a:pPr>
            <a:fld id="{B7EAD0AD-6EDF-1340-A69B-9164425913BF}" type="slidenum">
              <a:rPr lang="en-US" altLang="en-US" smtClean="0"/>
              <a:pPr>
                <a:defRPr/>
              </a:pPr>
              <a:t>103</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2257E284-28C9-4389-B905-07B7C2CC802F}"/>
              </a:ext>
            </a:extLst>
          </p:cNvPr>
          <p:cNvPicPr>
            <a:picLocks noChangeAspect="1"/>
          </p:cNvPicPr>
          <p:nvPr/>
        </p:nvPicPr>
        <p:blipFill>
          <a:blip r:embed="rId2" cstate="print"/>
          <a:stretch>
            <a:fillRect/>
          </a:stretch>
        </p:blipFill>
        <p:spPr>
          <a:xfrm>
            <a:off x="228600" y="753497"/>
            <a:ext cx="11747500" cy="4933697"/>
          </a:xfrm>
          <a:prstGeom prst="rect">
            <a:avLst/>
          </a:prstGeom>
        </p:spPr>
      </p:pic>
      <p:cxnSp>
        <p:nvCxnSpPr>
          <p:cNvPr id="4" name="直線單箭頭接點 3">
            <a:extLst>
              <a:ext uri="{FF2B5EF4-FFF2-40B4-BE49-F238E27FC236}">
                <a16:creationId xmlns:a16="http://schemas.microsoft.com/office/drawing/2014/main" xmlns="" id="{AF63B904-5D1A-4706-B25A-8C5BA9C059FD}"/>
              </a:ext>
            </a:extLst>
          </p:cNvPr>
          <p:cNvCxnSpPr>
            <a:cxnSpLocks/>
          </p:cNvCxnSpPr>
          <p:nvPr/>
        </p:nvCxnSpPr>
        <p:spPr>
          <a:xfrm>
            <a:off x="10820400" y="1993900"/>
            <a:ext cx="844240" cy="10668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矩形 8">
            <a:extLst>
              <a:ext uri="{FF2B5EF4-FFF2-40B4-BE49-F238E27FC236}">
                <a16:creationId xmlns:a16="http://schemas.microsoft.com/office/drawing/2014/main" xmlns="" id="{8C8508F2-619C-4B1E-AC5E-59C0C644B828}"/>
              </a:ext>
            </a:extLst>
          </p:cNvPr>
          <p:cNvSpPr/>
          <p:nvPr/>
        </p:nvSpPr>
        <p:spPr>
          <a:xfrm>
            <a:off x="382857" y="5904448"/>
            <a:ext cx="11125665" cy="400110"/>
          </a:xfrm>
          <a:prstGeom prst="rect">
            <a:avLst/>
          </a:prstGeom>
        </p:spPr>
        <p:txBody>
          <a:bodyPr wrap="square">
            <a:spAutoFit/>
          </a:bodyPr>
          <a:lstStyle/>
          <a:p>
            <a:r>
              <a:rPr lang="en-US" altLang="zh-TW" sz="2000" dirty="0">
                <a:solidFill>
                  <a:srgbClr val="000000"/>
                </a:solidFill>
                <a:latin typeface="Georgia"/>
                <a:ea typeface="微軟正黑體" panose="020B0604030504040204" pitchFamily="34" charset="-120"/>
                <a:cs typeface="+mj-cs"/>
              </a:rPr>
              <a:t>3.    </a:t>
            </a:r>
            <a:r>
              <a:rPr lang="zh-TW" altLang="en-US" sz="2000" dirty="0">
                <a:solidFill>
                  <a:srgbClr val="000000"/>
                </a:solidFill>
                <a:latin typeface="Georgia"/>
                <a:ea typeface="微軟正黑體" panose="020B0604030504040204" pitchFamily="34" charset="-120"/>
                <a:cs typeface="+mj-cs"/>
              </a:rPr>
              <a:t>從「所有欄位」的下拉列表中選擇一個檢索欄位（例如，只在引文的標題中進行檢索）。</a:t>
            </a:r>
            <a:endParaRPr lang="zh-TW" altLang="en-US" dirty="0"/>
          </a:p>
        </p:txBody>
      </p:sp>
      <p:sp>
        <p:nvSpPr>
          <p:cNvPr id="10" name="投影片編號版面配置區 9">
            <a:extLst>
              <a:ext uri="{FF2B5EF4-FFF2-40B4-BE49-F238E27FC236}">
                <a16:creationId xmlns:a16="http://schemas.microsoft.com/office/drawing/2014/main" xmlns="" id="{21ED12B7-A63E-4C1E-8D49-F602F53388C0}"/>
              </a:ext>
            </a:extLst>
          </p:cNvPr>
          <p:cNvSpPr>
            <a:spLocks noGrp="1"/>
          </p:cNvSpPr>
          <p:nvPr>
            <p:ph type="sldNum" sz="quarter" idx="12"/>
          </p:nvPr>
        </p:nvSpPr>
        <p:spPr/>
        <p:txBody>
          <a:bodyPr/>
          <a:lstStyle/>
          <a:p>
            <a:pPr>
              <a:defRPr/>
            </a:pPr>
            <a:fld id="{155408BC-2170-8442-8CF3-A9A106861345}" type="slidenum">
              <a:rPr lang="en-US" altLang="en-US" smtClean="0"/>
              <a:pPr>
                <a:defRPr/>
              </a:pPr>
              <a:t>11</a:t>
            </a:fld>
            <a:endParaRPr lang="en-US" altLang="en-US"/>
          </a:p>
        </p:txBody>
      </p:sp>
    </p:spTree>
    <p:extLst>
      <p:ext uri="{BB962C8B-B14F-4D97-AF65-F5344CB8AC3E}">
        <p14:creationId xmlns:p14="http://schemas.microsoft.com/office/powerpoint/2010/main" xmlns="" val="126049666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xmlns="" id="{55CD3415-6A39-4F4C-A5C8-AFDA9575A75C}"/>
              </a:ext>
            </a:extLst>
          </p:cNvPr>
          <p:cNvPicPr>
            <a:picLocks noChangeAspect="1"/>
          </p:cNvPicPr>
          <p:nvPr/>
        </p:nvPicPr>
        <p:blipFill>
          <a:blip r:embed="rId2" cstate="print"/>
          <a:stretch>
            <a:fillRect/>
          </a:stretch>
        </p:blipFill>
        <p:spPr>
          <a:xfrm>
            <a:off x="228600" y="809650"/>
            <a:ext cx="11734800" cy="4308823"/>
          </a:xfrm>
          <a:prstGeom prst="rect">
            <a:avLst/>
          </a:prstGeom>
        </p:spPr>
      </p:pic>
      <p:cxnSp>
        <p:nvCxnSpPr>
          <p:cNvPr id="4" name="直線單箭頭接點 3">
            <a:extLst>
              <a:ext uri="{FF2B5EF4-FFF2-40B4-BE49-F238E27FC236}">
                <a16:creationId xmlns:a16="http://schemas.microsoft.com/office/drawing/2014/main" xmlns="" id="{AF63B904-5D1A-4706-B25A-8C5BA9C059FD}"/>
              </a:ext>
            </a:extLst>
          </p:cNvPr>
          <p:cNvCxnSpPr>
            <a:cxnSpLocks/>
          </p:cNvCxnSpPr>
          <p:nvPr/>
        </p:nvCxnSpPr>
        <p:spPr>
          <a:xfrm flipH="1">
            <a:off x="3860800" y="2095500"/>
            <a:ext cx="1066800" cy="9398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矩形 7">
            <a:extLst>
              <a:ext uri="{FF2B5EF4-FFF2-40B4-BE49-F238E27FC236}">
                <a16:creationId xmlns:a16="http://schemas.microsoft.com/office/drawing/2014/main" xmlns="" id="{DD684568-B8A5-4090-BA5B-42D125F828EE}"/>
              </a:ext>
            </a:extLst>
          </p:cNvPr>
          <p:cNvSpPr/>
          <p:nvPr/>
        </p:nvSpPr>
        <p:spPr>
          <a:xfrm>
            <a:off x="366131" y="5544777"/>
            <a:ext cx="11459737" cy="707886"/>
          </a:xfrm>
          <a:prstGeom prst="rect">
            <a:avLst/>
          </a:prstGeom>
        </p:spPr>
        <p:txBody>
          <a:bodyPr wrap="square">
            <a:spAutoFit/>
          </a:bodyPr>
          <a:lstStyle/>
          <a:p>
            <a:r>
              <a:rPr lang="en-US" altLang="zh-TW" sz="2000" dirty="0">
                <a:solidFill>
                  <a:srgbClr val="000000"/>
                </a:solidFill>
                <a:latin typeface="Georgia"/>
                <a:ea typeface="微軟正黑體" panose="020B0604030504040204" pitchFamily="34" charset="-120"/>
                <a:cs typeface="+mj-cs"/>
              </a:rPr>
              <a:t>4.    </a:t>
            </a:r>
            <a:r>
              <a:rPr lang="zh-TW" altLang="en-US" sz="2000" dirty="0">
                <a:solidFill>
                  <a:srgbClr val="000000"/>
                </a:solidFill>
                <a:latin typeface="Georgia"/>
                <a:ea typeface="微軟正黑體" panose="020B0604030504040204" pitchFamily="34" charset="-120"/>
                <a:cs typeface="+mj-cs"/>
              </a:rPr>
              <a:t>重複步驟</a:t>
            </a:r>
            <a:r>
              <a:rPr lang="en-US" altLang="zh-TW" sz="2000" dirty="0">
                <a:solidFill>
                  <a:srgbClr val="000000"/>
                </a:solidFill>
                <a:latin typeface="Georgia"/>
                <a:ea typeface="微軟正黑體" panose="020B0604030504040204" pitchFamily="34" charset="-120"/>
                <a:cs typeface="+mj-cs"/>
              </a:rPr>
              <a:t>2</a:t>
            </a:r>
            <a:r>
              <a:rPr lang="zh-TW" altLang="en-US" sz="2000" dirty="0">
                <a:solidFill>
                  <a:srgbClr val="000000"/>
                </a:solidFill>
                <a:latin typeface="Georgia"/>
                <a:ea typeface="微軟正黑體" panose="020B0604030504040204" pitchFamily="34" charset="-120"/>
                <a:cs typeface="+mj-cs"/>
              </a:rPr>
              <a:t>和步驟</a:t>
            </a:r>
            <a:r>
              <a:rPr lang="en-US" altLang="zh-TW" sz="2000" dirty="0">
                <a:solidFill>
                  <a:srgbClr val="000000"/>
                </a:solidFill>
                <a:latin typeface="Georgia"/>
                <a:ea typeface="微軟正黑體" panose="020B0604030504040204" pitchFamily="34" charset="-120"/>
                <a:cs typeface="+mj-cs"/>
              </a:rPr>
              <a:t>3</a:t>
            </a:r>
            <a:r>
              <a:rPr lang="zh-TW" altLang="en-US" sz="2000" dirty="0">
                <a:solidFill>
                  <a:srgbClr val="000000"/>
                </a:solidFill>
                <a:latin typeface="Georgia"/>
                <a:ea typeface="微軟正黑體" panose="020B0604030504040204" pitchFamily="34" charset="-120"/>
                <a:cs typeface="+mj-cs"/>
              </a:rPr>
              <a:t>，</a:t>
            </a:r>
            <a:r>
              <a:rPr lang="zh-TW" altLang="en-US" sz="2000" dirty="0">
                <a:solidFill>
                  <a:srgbClr val="000000"/>
                </a:solidFill>
                <a:latin typeface="微軟正黑體" panose="020B0604030504040204" pitchFamily="34" charset="-120"/>
                <a:ea typeface="微軟正黑體" panose="020B0604030504040204" pitchFamily="34" charset="-120"/>
                <a:cs typeface="+mj-cs"/>
              </a:rPr>
              <a:t>針對</a:t>
            </a:r>
            <a:r>
              <a:rPr lang="zh-TW" altLang="en-US" sz="2000" dirty="0">
                <a:solidFill>
                  <a:srgbClr val="000000"/>
                </a:solidFill>
                <a:latin typeface="Georgia"/>
                <a:ea typeface="微軟正黑體" panose="020B0604030504040204" pitchFamily="34" charset="-120"/>
                <a:cs typeface="+mj-cs"/>
              </a:rPr>
              <a:t>第二組檢索欄進行相同的操作。</a:t>
            </a:r>
            <a:br>
              <a:rPr lang="zh-TW" altLang="en-US" sz="2000" dirty="0">
                <a:solidFill>
                  <a:srgbClr val="000000"/>
                </a:solidFill>
                <a:latin typeface="Georgia"/>
                <a:ea typeface="微軟正黑體" panose="020B0604030504040204" pitchFamily="34" charset="-120"/>
                <a:cs typeface="+mj-cs"/>
              </a:rPr>
            </a:br>
            <a:r>
              <a:rPr lang="en-US" altLang="zh-TW" sz="2000" dirty="0">
                <a:solidFill>
                  <a:srgbClr val="000000"/>
                </a:solidFill>
                <a:latin typeface="Georgia"/>
                <a:ea typeface="微軟正黑體" panose="020B0604030504040204" pitchFamily="34" charset="-120"/>
                <a:cs typeface="+mj-cs"/>
              </a:rPr>
              <a:t>5.    </a:t>
            </a:r>
            <a:r>
              <a:rPr lang="zh-TW" altLang="en-US" sz="2000" dirty="0">
                <a:solidFill>
                  <a:srgbClr val="000000"/>
                </a:solidFill>
                <a:latin typeface="Georgia"/>
                <a:ea typeface="微軟正黑體" panose="020B0604030504040204" pitchFamily="34" charset="-120"/>
                <a:cs typeface="+mj-cs"/>
              </a:rPr>
              <a:t>點擊布林邏輯運算式（</a:t>
            </a:r>
            <a:r>
              <a:rPr lang="en-US" altLang="zh-TW" sz="2000" dirty="0">
                <a:solidFill>
                  <a:srgbClr val="000000"/>
                </a:solidFill>
                <a:latin typeface="Georgia"/>
                <a:ea typeface="微軟正黑體" panose="020B0604030504040204" pitchFamily="34" charset="-120"/>
                <a:cs typeface="+mj-cs"/>
              </a:rPr>
              <a:t>AND</a:t>
            </a:r>
            <a:r>
              <a:rPr lang="zh-TW" altLang="en-US" sz="2000" dirty="0">
                <a:solidFill>
                  <a:srgbClr val="000000"/>
                </a:solidFill>
                <a:latin typeface="Georgia"/>
                <a:ea typeface="微軟正黑體" panose="020B0604030504040204" pitchFamily="34" charset="-120"/>
                <a:cs typeface="+mj-cs"/>
              </a:rPr>
              <a:t>、</a:t>
            </a:r>
            <a:r>
              <a:rPr lang="en-US" altLang="zh-TW" sz="2000" dirty="0">
                <a:solidFill>
                  <a:srgbClr val="000000"/>
                </a:solidFill>
                <a:latin typeface="Georgia"/>
                <a:ea typeface="微軟正黑體" panose="020B0604030504040204" pitchFamily="34" charset="-120"/>
                <a:cs typeface="+mj-cs"/>
              </a:rPr>
              <a:t>OR</a:t>
            </a:r>
            <a:r>
              <a:rPr lang="zh-TW" altLang="en-US" sz="2000" dirty="0">
                <a:solidFill>
                  <a:srgbClr val="000000"/>
                </a:solidFill>
                <a:latin typeface="Georgia"/>
                <a:ea typeface="微軟正黑體" panose="020B0604030504040204" pitchFamily="34" charset="-120"/>
                <a:cs typeface="+mj-cs"/>
              </a:rPr>
              <a:t>、</a:t>
            </a:r>
            <a:r>
              <a:rPr lang="en-US" altLang="zh-TW" sz="2000" dirty="0">
                <a:solidFill>
                  <a:srgbClr val="000000"/>
                </a:solidFill>
                <a:latin typeface="Georgia"/>
                <a:ea typeface="微軟正黑體" panose="020B0604030504040204" pitchFamily="34" charset="-120"/>
                <a:cs typeface="+mj-cs"/>
              </a:rPr>
              <a:t>NOT</a:t>
            </a:r>
            <a:r>
              <a:rPr lang="zh-TW" altLang="en-US" sz="2000" dirty="0">
                <a:solidFill>
                  <a:srgbClr val="000000"/>
                </a:solidFill>
                <a:latin typeface="Georgia"/>
                <a:ea typeface="微軟正黑體" panose="020B0604030504040204" pitchFamily="34" charset="-120"/>
                <a:cs typeface="+mj-cs"/>
              </a:rPr>
              <a:t>）來結合檢索欄中輸入的關鍵字。（預設為</a:t>
            </a:r>
            <a:r>
              <a:rPr lang="en-US" altLang="zh-TW" sz="2000" dirty="0">
                <a:solidFill>
                  <a:srgbClr val="000000"/>
                </a:solidFill>
                <a:latin typeface="Georgia"/>
                <a:ea typeface="微軟正黑體" panose="020B0604030504040204" pitchFamily="34" charset="-120"/>
                <a:cs typeface="+mj-cs"/>
              </a:rPr>
              <a:t>AND</a:t>
            </a:r>
            <a:r>
              <a:rPr lang="zh-TW" altLang="en-US" sz="2000" dirty="0">
                <a:solidFill>
                  <a:srgbClr val="000000"/>
                </a:solidFill>
                <a:latin typeface="Georgia"/>
                <a:ea typeface="微軟正黑體" panose="020B0604030504040204" pitchFamily="34" charset="-120"/>
                <a:cs typeface="+mj-cs"/>
              </a:rPr>
              <a:t>）</a:t>
            </a:r>
            <a:endParaRPr lang="zh-TW" altLang="en-US" dirty="0"/>
          </a:p>
        </p:txBody>
      </p:sp>
      <p:sp>
        <p:nvSpPr>
          <p:cNvPr id="10" name="投影片編號版面配置區 9">
            <a:extLst>
              <a:ext uri="{FF2B5EF4-FFF2-40B4-BE49-F238E27FC236}">
                <a16:creationId xmlns:a16="http://schemas.microsoft.com/office/drawing/2014/main" xmlns="" id="{370489B3-5244-488B-9010-03A37364934C}"/>
              </a:ext>
            </a:extLst>
          </p:cNvPr>
          <p:cNvSpPr>
            <a:spLocks noGrp="1"/>
          </p:cNvSpPr>
          <p:nvPr>
            <p:ph type="sldNum" sz="quarter" idx="12"/>
          </p:nvPr>
        </p:nvSpPr>
        <p:spPr/>
        <p:txBody>
          <a:bodyPr/>
          <a:lstStyle/>
          <a:p>
            <a:pPr>
              <a:defRPr/>
            </a:pPr>
            <a:fld id="{155408BC-2170-8442-8CF3-A9A106861345}" type="slidenum">
              <a:rPr lang="en-US" altLang="en-US" smtClean="0"/>
              <a:pPr>
                <a:defRPr/>
              </a:pPr>
              <a:t>12</a:t>
            </a:fld>
            <a:endParaRPr lang="en-US" altLang="en-US"/>
          </a:p>
        </p:txBody>
      </p:sp>
    </p:spTree>
    <p:extLst>
      <p:ext uri="{BB962C8B-B14F-4D97-AF65-F5344CB8AC3E}">
        <p14:creationId xmlns:p14="http://schemas.microsoft.com/office/powerpoint/2010/main" xmlns="" val="84545128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FDE100DB-D9D9-40F8-812B-F09A91EBEF17}"/>
              </a:ext>
            </a:extLst>
          </p:cNvPr>
          <p:cNvPicPr>
            <a:picLocks noChangeAspect="1"/>
          </p:cNvPicPr>
          <p:nvPr/>
        </p:nvPicPr>
        <p:blipFill rotWithShape="1">
          <a:blip r:embed="rId2" cstate="print"/>
          <a:srcRect t="9371"/>
          <a:stretch/>
        </p:blipFill>
        <p:spPr>
          <a:xfrm>
            <a:off x="234646" y="184694"/>
            <a:ext cx="11728800" cy="4647385"/>
          </a:xfrm>
          <a:prstGeom prst="rect">
            <a:avLst/>
          </a:prstGeom>
          <a:ln>
            <a:solidFill>
              <a:schemeClr val="bg1">
                <a:lumMod val="75000"/>
              </a:schemeClr>
            </a:solidFill>
          </a:ln>
        </p:spPr>
      </p:pic>
      <p:sp>
        <p:nvSpPr>
          <p:cNvPr id="3" name="矩形 2">
            <a:extLst>
              <a:ext uri="{FF2B5EF4-FFF2-40B4-BE49-F238E27FC236}">
                <a16:creationId xmlns:a16="http://schemas.microsoft.com/office/drawing/2014/main" xmlns="" id="{B8DB1D37-D013-4F8E-AE46-38ACA29F2C5C}"/>
              </a:ext>
            </a:extLst>
          </p:cNvPr>
          <p:cNvSpPr/>
          <p:nvPr/>
        </p:nvSpPr>
        <p:spPr>
          <a:xfrm>
            <a:off x="5956301" y="1797594"/>
            <a:ext cx="5270500" cy="584775"/>
          </a:xfrm>
          <a:prstGeom prst="rect">
            <a:avLst/>
          </a:prstGeom>
        </p:spPr>
        <p:txBody>
          <a:bodyPr wrap="square">
            <a:spAutoFit/>
          </a:bodyPr>
          <a:lstStyle/>
          <a:p>
            <a:r>
              <a:rPr lang="zh-TW" altLang="en-US" sz="1600" b="1" dirty="0">
                <a:highlight>
                  <a:srgbClr val="FFFF00"/>
                </a:highlight>
                <a:latin typeface="Open Sans"/>
              </a:rPr>
              <a:t>注意</a:t>
            </a:r>
            <a:r>
              <a:rPr lang="zh-TW" altLang="en-US" sz="1600" dirty="0">
                <a:highlight>
                  <a:srgbClr val="FFFF00"/>
                </a:highlight>
                <a:latin typeface="Open Sans"/>
              </a:rPr>
              <a:t>：在進入進階檢索之前在一般檢索畫面上選擇的任何限制條件都會應用於使用進階檢索進行的檢索</a:t>
            </a:r>
            <a:endParaRPr lang="zh-TW" altLang="en-US" sz="1600" dirty="0">
              <a:highlight>
                <a:srgbClr val="FFFF00"/>
              </a:highlight>
            </a:endParaRPr>
          </a:p>
        </p:txBody>
      </p:sp>
      <p:cxnSp>
        <p:nvCxnSpPr>
          <p:cNvPr id="5" name="直線單箭頭接點 4">
            <a:extLst>
              <a:ext uri="{FF2B5EF4-FFF2-40B4-BE49-F238E27FC236}">
                <a16:creationId xmlns:a16="http://schemas.microsoft.com/office/drawing/2014/main" xmlns="" id="{32825B9B-1A52-44D5-90B9-F7E5392C5375}"/>
              </a:ext>
            </a:extLst>
          </p:cNvPr>
          <p:cNvCxnSpPr>
            <a:cxnSpLocks/>
          </p:cNvCxnSpPr>
          <p:nvPr/>
        </p:nvCxnSpPr>
        <p:spPr>
          <a:xfrm flipH="1">
            <a:off x="3810000" y="749300"/>
            <a:ext cx="1295400" cy="7366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直線單箭頭接點 6">
            <a:extLst>
              <a:ext uri="{FF2B5EF4-FFF2-40B4-BE49-F238E27FC236}">
                <a16:creationId xmlns:a16="http://schemas.microsoft.com/office/drawing/2014/main" xmlns="" id="{7780B48F-A5E0-4776-96FC-071FF4DC827E}"/>
              </a:ext>
            </a:extLst>
          </p:cNvPr>
          <p:cNvCxnSpPr>
            <a:cxnSpLocks/>
          </p:cNvCxnSpPr>
          <p:nvPr/>
        </p:nvCxnSpPr>
        <p:spPr>
          <a:xfrm flipH="1">
            <a:off x="4000500" y="3276600"/>
            <a:ext cx="1104900" cy="8636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矩形 9">
            <a:extLst>
              <a:ext uri="{FF2B5EF4-FFF2-40B4-BE49-F238E27FC236}">
                <a16:creationId xmlns:a16="http://schemas.microsoft.com/office/drawing/2014/main" xmlns="" id="{26A61013-88B3-4986-9CC8-BB9CF58C15D9}"/>
              </a:ext>
            </a:extLst>
          </p:cNvPr>
          <p:cNvSpPr/>
          <p:nvPr/>
        </p:nvSpPr>
        <p:spPr>
          <a:xfrm>
            <a:off x="231600" y="4965348"/>
            <a:ext cx="11728799" cy="1323439"/>
          </a:xfrm>
          <a:prstGeom prst="rect">
            <a:avLst/>
          </a:prstGeom>
        </p:spPr>
        <p:txBody>
          <a:bodyPr wrap="square">
            <a:spAutoFit/>
          </a:bodyPr>
          <a:lstStyle/>
          <a:p>
            <a:r>
              <a:rPr lang="en-US" altLang="zh-TW" sz="2000" dirty="0"/>
              <a:t>6.    </a:t>
            </a:r>
            <a:r>
              <a:rPr lang="zh-TW" altLang="en-US" sz="2000" dirty="0"/>
              <a:t>您可以在第三個檢索框中選擇另一個布林邏輯運算式、關鍵字和檢索範圍。</a:t>
            </a:r>
            <a:r>
              <a:rPr lang="en-US" altLang="zh-TW" sz="2000" dirty="0"/>
              <a:t/>
            </a:r>
            <a:br>
              <a:rPr lang="en-US" altLang="zh-TW" sz="2000" dirty="0"/>
            </a:br>
            <a:r>
              <a:rPr lang="en-US" altLang="zh-TW" sz="2000" dirty="0"/>
              <a:t>7.    </a:t>
            </a:r>
            <a:r>
              <a:rPr lang="zh-TW" altLang="en-US" sz="2000" dirty="0"/>
              <a:t>如果您想要在進階檢索中增加更多的檢索行，可以點擊檢索欄下方的「新增欄位」。</a:t>
            </a:r>
            <a:r>
              <a:rPr lang="en-US" altLang="zh-TW" sz="2000" dirty="0"/>
              <a:t/>
            </a:r>
            <a:br>
              <a:rPr lang="en-US" altLang="zh-TW" sz="2000" dirty="0"/>
            </a:br>
            <a:r>
              <a:rPr lang="en-US" altLang="zh-TW" sz="2000" dirty="0"/>
              <a:t>8.    </a:t>
            </a:r>
            <a:r>
              <a:rPr lang="zh-TW" altLang="en-US" sz="2000" dirty="0"/>
              <a:t>在檢索選項下方，應用任何所需的限制條件到您的檢索。例如，您可以限制結果只顯示圖書館收藏且在過去</a:t>
            </a:r>
            <a:r>
              <a:rPr lang="en-US" altLang="zh-TW" sz="2000" dirty="0"/>
              <a:t>12</a:t>
            </a:r>
            <a:r>
              <a:rPr lang="zh-TW" altLang="en-US" sz="2000" dirty="0"/>
              <a:t>個月內發表的選項。</a:t>
            </a:r>
          </a:p>
        </p:txBody>
      </p:sp>
      <p:sp>
        <p:nvSpPr>
          <p:cNvPr id="11" name="投影片編號版面配置區 10">
            <a:extLst>
              <a:ext uri="{FF2B5EF4-FFF2-40B4-BE49-F238E27FC236}">
                <a16:creationId xmlns:a16="http://schemas.microsoft.com/office/drawing/2014/main" xmlns="" id="{2532561E-DB90-4612-9A1D-DB77390B4055}"/>
              </a:ext>
            </a:extLst>
          </p:cNvPr>
          <p:cNvSpPr>
            <a:spLocks noGrp="1"/>
          </p:cNvSpPr>
          <p:nvPr>
            <p:ph type="sldNum" sz="quarter" idx="12"/>
          </p:nvPr>
        </p:nvSpPr>
        <p:spPr/>
        <p:txBody>
          <a:bodyPr/>
          <a:lstStyle/>
          <a:p>
            <a:pPr>
              <a:defRPr/>
            </a:pPr>
            <a:fld id="{B7EAD0AD-6EDF-1340-A69B-9164425913BF}" type="slidenum">
              <a:rPr lang="en-US" altLang="en-US" smtClean="0"/>
              <a:pPr>
                <a:defRPr/>
              </a:pPr>
              <a:t>13</a:t>
            </a:fld>
            <a:endParaRPr lang="en-US" altLang="en-US"/>
          </a:p>
        </p:txBody>
      </p:sp>
    </p:spTree>
    <p:extLst>
      <p:ext uri="{BB962C8B-B14F-4D97-AF65-F5344CB8AC3E}">
        <p14:creationId xmlns:p14="http://schemas.microsoft.com/office/powerpoint/2010/main" xmlns="" val="365804439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715D740E-E062-4882-A909-7901EA091C8C}"/>
              </a:ext>
            </a:extLst>
          </p:cNvPr>
          <p:cNvPicPr>
            <a:picLocks noChangeAspect="1"/>
          </p:cNvPicPr>
          <p:nvPr/>
        </p:nvPicPr>
        <p:blipFill>
          <a:blip r:embed="rId2" cstate="print"/>
          <a:stretch>
            <a:fillRect/>
          </a:stretch>
        </p:blipFill>
        <p:spPr>
          <a:xfrm>
            <a:off x="234950" y="623150"/>
            <a:ext cx="11722100" cy="5248889"/>
          </a:xfrm>
          <a:prstGeom prst="rect">
            <a:avLst/>
          </a:prstGeom>
        </p:spPr>
      </p:pic>
      <p:sp>
        <p:nvSpPr>
          <p:cNvPr id="8" name="矩形 7">
            <a:extLst>
              <a:ext uri="{FF2B5EF4-FFF2-40B4-BE49-F238E27FC236}">
                <a16:creationId xmlns:a16="http://schemas.microsoft.com/office/drawing/2014/main" xmlns="" id="{8DC64CF5-59FA-4EB7-B021-431AF0B681C5}"/>
              </a:ext>
            </a:extLst>
          </p:cNvPr>
          <p:cNvSpPr/>
          <p:nvPr/>
        </p:nvSpPr>
        <p:spPr>
          <a:xfrm>
            <a:off x="234950" y="5941489"/>
            <a:ext cx="6096000" cy="400110"/>
          </a:xfrm>
          <a:prstGeom prst="rect">
            <a:avLst/>
          </a:prstGeom>
        </p:spPr>
        <p:txBody>
          <a:bodyPr>
            <a:spAutoFit/>
          </a:bodyPr>
          <a:lstStyle/>
          <a:p>
            <a:r>
              <a:rPr lang="en-US" altLang="zh-TW" sz="2000" dirty="0"/>
              <a:t>9.    </a:t>
            </a:r>
            <a:r>
              <a:rPr lang="zh-TW" altLang="en-US" sz="2000" dirty="0"/>
              <a:t>點擊「檢索」按鈕後將顯示查詢結果列表。</a:t>
            </a:r>
          </a:p>
        </p:txBody>
      </p:sp>
      <p:sp>
        <p:nvSpPr>
          <p:cNvPr id="9" name="投影片編號版面配置區 8">
            <a:extLst>
              <a:ext uri="{FF2B5EF4-FFF2-40B4-BE49-F238E27FC236}">
                <a16:creationId xmlns:a16="http://schemas.microsoft.com/office/drawing/2014/main" xmlns="" id="{60A348EF-C1BC-442E-9568-2757C00298B9}"/>
              </a:ext>
            </a:extLst>
          </p:cNvPr>
          <p:cNvSpPr>
            <a:spLocks noGrp="1"/>
          </p:cNvSpPr>
          <p:nvPr>
            <p:ph type="sldNum" sz="quarter" idx="12"/>
          </p:nvPr>
        </p:nvSpPr>
        <p:spPr/>
        <p:txBody>
          <a:bodyPr/>
          <a:lstStyle/>
          <a:p>
            <a:pPr>
              <a:defRPr/>
            </a:pPr>
            <a:fld id="{155408BC-2170-8442-8CF3-A9A106861345}" type="slidenum">
              <a:rPr lang="en-US" altLang="en-US" smtClean="0"/>
              <a:pPr>
                <a:defRPr/>
              </a:pPr>
              <a:t>14</a:t>
            </a:fld>
            <a:endParaRPr lang="en-US" altLang="en-US"/>
          </a:p>
        </p:txBody>
      </p:sp>
    </p:spTree>
    <p:extLst>
      <p:ext uri="{BB962C8B-B14F-4D97-AF65-F5344CB8AC3E}">
        <p14:creationId xmlns:p14="http://schemas.microsoft.com/office/powerpoint/2010/main" xmlns="" val="266483920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2209800" y="3866540"/>
            <a:ext cx="7772400" cy="747712"/>
          </a:xfrm>
        </p:spPr>
        <p:txBody>
          <a:bodyPr/>
          <a:lstStyle/>
          <a:p>
            <a:pPr lvl="0"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使用篩選條件簡介</a:t>
            </a:r>
            <a:endParaRPr lang="en-US" altLang="zh-TW" sz="166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220100964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0" y="5257199"/>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zh-TW" altLang="en-US" sz="2000" dirty="0">
                <a:solidFill>
                  <a:schemeClr val="tx1"/>
                </a:solidFill>
              </a:rPr>
              <a:t>只需從檢索框下方選擇所需的限制條件，然後點擊放大鏡圖示來執行您的檢索。</a:t>
            </a:r>
          </a:p>
        </p:txBody>
      </p:sp>
      <p:pic>
        <p:nvPicPr>
          <p:cNvPr id="5" name="圖片 4">
            <a:extLst>
              <a:ext uri="{FF2B5EF4-FFF2-40B4-BE49-F238E27FC236}">
                <a16:creationId xmlns:a16="http://schemas.microsoft.com/office/drawing/2014/main" xmlns="" id="{BE10D3A9-5E4A-467D-A554-0A51F1AAE47F}"/>
              </a:ext>
            </a:extLst>
          </p:cNvPr>
          <p:cNvPicPr>
            <a:picLocks noChangeAspect="1"/>
          </p:cNvPicPr>
          <p:nvPr/>
        </p:nvPicPr>
        <p:blipFill>
          <a:blip r:embed="rId2" cstate="print"/>
          <a:stretch>
            <a:fillRect/>
          </a:stretch>
        </p:blipFill>
        <p:spPr>
          <a:xfrm>
            <a:off x="230202" y="2138606"/>
            <a:ext cx="11731595" cy="2696629"/>
          </a:xfrm>
          <a:prstGeom prst="rect">
            <a:avLst/>
          </a:prstGeom>
          <a:ln>
            <a:solidFill>
              <a:schemeClr val="bg1">
                <a:lumMod val="50000"/>
              </a:schemeClr>
            </a:solidFill>
          </a:ln>
        </p:spPr>
      </p:pic>
      <p:sp>
        <p:nvSpPr>
          <p:cNvPr id="8" name="矩形 7">
            <a:extLst>
              <a:ext uri="{FF2B5EF4-FFF2-40B4-BE49-F238E27FC236}">
                <a16:creationId xmlns:a16="http://schemas.microsoft.com/office/drawing/2014/main" xmlns="" id="{903C57CE-C3BE-41C3-8755-32A12687A91C}"/>
              </a:ext>
            </a:extLst>
          </p:cNvPr>
          <p:cNvSpPr/>
          <p:nvPr/>
        </p:nvSpPr>
        <p:spPr>
          <a:xfrm>
            <a:off x="2540000" y="3035298"/>
            <a:ext cx="5372100" cy="1742015"/>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xmlns="" id="{DB5A673F-F663-40EE-A759-7388900E3993}"/>
              </a:ext>
            </a:extLst>
          </p:cNvPr>
          <p:cNvSpPr/>
          <p:nvPr/>
        </p:nvSpPr>
        <p:spPr>
          <a:xfrm>
            <a:off x="3776468" y="586439"/>
            <a:ext cx="4839786" cy="600164"/>
          </a:xfrm>
          <a:prstGeom prst="rect">
            <a:avLst/>
          </a:prstGeom>
        </p:spPr>
        <p:txBody>
          <a:bodyPr wrap="none">
            <a:spAutoFit/>
          </a:bodyPr>
          <a:lstStyle/>
          <a:p>
            <a:r>
              <a:rPr lang="zh-TW" altLang="en-US" sz="3300" b="1" dirty="0">
                <a:solidFill>
                  <a:srgbClr val="1A3F6D"/>
                </a:solidFill>
                <a:latin typeface="Open Sans"/>
                <a:ea typeface="微軟正黑體" panose="020B0604030504040204" pitchFamily="34" charset="-120"/>
                <a:cs typeface="+mj-cs"/>
              </a:rPr>
              <a:t>在搜索之前應用限制條件</a:t>
            </a:r>
            <a:endParaRPr lang="zh-TW" altLang="en-US" dirty="0"/>
          </a:p>
        </p:txBody>
      </p:sp>
      <p:sp>
        <p:nvSpPr>
          <p:cNvPr id="11" name="投影片編號版面配置區 10">
            <a:extLst>
              <a:ext uri="{FF2B5EF4-FFF2-40B4-BE49-F238E27FC236}">
                <a16:creationId xmlns:a16="http://schemas.microsoft.com/office/drawing/2014/main" xmlns="" id="{F143A679-9945-4064-BED8-F469B664BF15}"/>
              </a:ext>
            </a:extLst>
          </p:cNvPr>
          <p:cNvSpPr>
            <a:spLocks noGrp="1"/>
          </p:cNvSpPr>
          <p:nvPr>
            <p:ph type="sldNum" sz="quarter" idx="12"/>
          </p:nvPr>
        </p:nvSpPr>
        <p:spPr/>
        <p:txBody>
          <a:bodyPr/>
          <a:lstStyle/>
          <a:p>
            <a:pPr>
              <a:defRPr/>
            </a:pPr>
            <a:fld id="{155408BC-2170-8442-8CF3-A9A106861345}" type="slidenum">
              <a:rPr lang="en-US" altLang="en-US" smtClean="0"/>
              <a:pPr>
                <a:defRPr/>
              </a:pPr>
              <a:t>16</a:t>
            </a:fld>
            <a:endParaRPr lang="en-US" altLang="en-US"/>
          </a:p>
        </p:txBody>
      </p:sp>
    </p:spTree>
    <p:extLst>
      <p:ext uri="{BB962C8B-B14F-4D97-AF65-F5344CB8AC3E}">
        <p14:creationId xmlns:p14="http://schemas.microsoft.com/office/powerpoint/2010/main" xmlns="" val="428939478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4EEF465D-BC89-4488-9625-AE5142644AB5}"/>
              </a:ext>
            </a:extLst>
          </p:cNvPr>
          <p:cNvPicPr>
            <a:picLocks noChangeAspect="1"/>
          </p:cNvPicPr>
          <p:nvPr/>
        </p:nvPicPr>
        <p:blipFill>
          <a:blip r:embed="rId2" cstate="print"/>
          <a:stretch>
            <a:fillRect/>
          </a:stretch>
        </p:blipFill>
        <p:spPr>
          <a:xfrm>
            <a:off x="215900" y="1927059"/>
            <a:ext cx="11734800" cy="2102695"/>
          </a:xfrm>
          <a:prstGeom prst="rect">
            <a:avLst/>
          </a:prstGeom>
          <a:ln>
            <a:solidFill>
              <a:schemeClr val="bg1">
                <a:lumMod val="50000"/>
              </a:schemeClr>
            </a:solidFill>
          </a:ln>
        </p:spPr>
      </p:pic>
      <p:sp>
        <p:nvSpPr>
          <p:cNvPr id="9" name="標題 1">
            <a:extLst>
              <a:ext uri="{FF2B5EF4-FFF2-40B4-BE49-F238E27FC236}">
                <a16:creationId xmlns:a16="http://schemas.microsoft.com/office/drawing/2014/main" xmlns="" id="{9019369B-7646-4456-9736-9CA25BB6366E}"/>
              </a:ext>
            </a:extLst>
          </p:cNvPr>
          <p:cNvSpPr txBox="1">
            <a:spLocks/>
          </p:cNvSpPr>
          <p:nvPr/>
        </p:nvSpPr>
        <p:spPr>
          <a:xfrm>
            <a:off x="364671" y="4574817"/>
            <a:ext cx="11462657" cy="1329555"/>
          </a:xfrm>
          <a:prstGeom prst="rect">
            <a:avLst/>
          </a:prstGeom>
          <a:solidFill>
            <a:schemeClr val="bg1"/>
          </a:solidFill>
          <a:ln>
            <a:solidFill>
              <a:schemeClr val="bg1">
                <a:lumMod val="65000"/>
              </a:schemeClr>
            </a:solid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zh-TW" altLang="en-US" sz="2000" dirty="0">
                <a:solidFill>
                  <a:schemeClr val="tx1"/>
                </a:solidFill>
              </a:rPr>
              <a:t>在開始進行檢索之後，您可以根據多個條件進一步細化結果。</a:t>
            </a:r>
          </a:p>
          <a:p>
            <a:pPr algn="l"/>
            <a:endParaRPr lang="zh-TW" altLang="en-US" sz="2000" dirty="0">
              <a:solidFill>
                <a:schemeClr val="tx1"/>
              </a:solidFill>
            </a:endParaRPr>
          </a:p>
          <a:p>
            <a:pPr algn="l"/>
            <a:r>
              <a:rPr lang="zh-TW" altLang="en-US" sz="2000" dirty="0">
                <a:solidFill>
                  <a:schemeClr val="tx1"/>
                </a:solidFill>
              </a:rPr>
              <a:t>在結果列表頁面上，如果已對檢索使用了篩選，則「所有篩選」按鈕上會顯示一個藍點。點擊「所有篩選」按鈕來增加或移除篩選。</a:t>
            </a:r>
          </a:p>
        </p:txBody>
      </p:sp>
      <p:cxnSp>
        <p:nvCxnSpPr>
          <p:cNvPr id="10" name="直線單箭頭接點 9">
            <a:extLst>
              <a:ext uri="{FF2B5EF4-FFF2-40B4-BE49-F238E27FC236}">
                <a16:creationId xmlns:a16="http://schemas.microsoft.com/office/drawing/2014/main" xmlns="" id="{E6936316-E377-404F-8C33-832BCB33EDF8}"/>
              </a:ext>
            </a:extLst>
          </p:cNvPr>
          <p:cNvCxnSpPr>
            <a:cxnSpLocks/>
          </p:cNvCxnSpPr>
          <p:nvPr/>
        </p:nvCxnSpPr>
        <p:spPr>
          <a:xfrm flipH="1" flipV="1">
            <a:off x="3162300" y="3136900"/>
            <a:ext cx="1663700" cy="892854"/>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矩形 11">
            <a:extLst>
              <a:ext uri="{FF2B5EF4-FFF2-40B4-BE49-F238E27FC236}">
                <a16:creationId xmlns:a16="http://schemas.microsoft.com/office/drawing/2014/main" xmlns="" id="{428E6DB1-1326-4287-8B13-05CF71EB7972}"/>
              </a:ext>
            </a:extLst>
          </p:cNvPr>
          <p:cNvSpPr/>
          <p:nvPr/>
        </p:nvSpPr>
        <p:spPr>
          <a:xfrm>
            <a:off x="3875003" y="517436"/>
            <a:ext cx="4416594" cy="600164"/>
          </a:xfrm>
          <a:prstGeom prst="rect">
            <a:avLst/>
          </a:prstGeom>
        </p:spPr>
        <p:txBody>
          <a:bodyPr wrap="none">
            <a:spAutoFit/>
          </a:bodyPr>
          <a:lstStyle/>
          <a:p>
            <a:r>
              <a:rPr lang="zh-TW" altLang="en-US" sz="3300" b="1" dirty="0">
                <a:solidFill>
                  <a:srgbClr val="1A3F6D"/>
                </a:solidFill>
                <a:latin typeface="Open Sans"/>
                <a:ea typeface="微軟正黑體" panose="020B0604030504040204" pitchFamily="34" charset="-120"/>
                <a:cs typeface="+mj-cs"/>
              </a:rPr>
              <a:t>檢索畫面上的限制條件</a:t>
            </a:r>
            <a:endParaRPr lang="zh-TW" altLang="en-US" dirty="0"/>
          </a:p>
        </p:txBody>
      </p:sp>
      <p:sp>
        <p:nvSpPr>
          <p:cNvPr id="13" name="投影片編號版面配置區 12">
            <a:extLst>
              <a:ext uri="{FF2B5EF4-FFF2-40B4-BE49-F238E27FC236}">
                <a16:creationId xmlns:a16="http://schemas.microsoft.com/office/drawing/2014/main" xmlns="" id="{DD569F3B-DD97-4DB3-90E8-F8DF5A5F473F}"/>
              </a:ext>
            </a:extLst>
          </p:cNvPr>
          <p:cNvSpPr>
            <a:spLocks noGrp="1"/>
          </p:cNvSpPr>
          <p:nvPr>
            <p:ph type="sldNum" sz="quarter" idx="12"/>
          </p:nvPr>
        </p:nvSpPr>
        <p:spPr/>
        <p:txBody>
          <a:bodyPr/>
          <a:lstStyle/>
          <a:p>
            <a:pPr>
              <a:defRPr/>
            </a:pPr>
            <a:fld id="{155408BC-2170-8442-8CF3-A9A106861345}" type="slidenum">
              <a:rPr lang="en-US" altLang="en-US" smtClean="0"/>
              <a:pPr>
                <a:defRPr/>
              </a:pPr>
              <a:t>17</a:t>
            </a:fld>
            <a:endParaRPr lang="en-US" altLang="en-US"/>
          </a:p>
        </p:txBody>
      </p:sp>
    </p:spTree>
    <p:extLst>
      <p:ext uri="{BB962C8B-B14F-4D97-AF65-F5344CB8AC3E}">
        <p14:creationId xmlns:p14="http://schemas.microsoft.com/office/powerpoint/2010/main" xmlns="" val="146703435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0B8D4049-072F-4960-8E5F-545F706600F8}"/>
              </a:ext>
            </a:extLst>
          </p:cNvPr>
          <p:cNvSpPr/>
          <p:nvPr/>
        </p:nvSpPr>
        <p:spPr>
          <a:xfrm>
            <a:off x="3162300" y="608266"/>
            <a:ext cx="1790338" cy="5767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版面配置區 3">
            <a:extLst>
              <a:ext uri="{FF2B5EF4-FFF2-40B4-BE49-F238E27FC236}">
                <a16:creationId xmlns:a16="http://schemas.microsoft.com/office/drawing/2014/main" xmlns="" id="{0D020CDC-02C5-4394-99E9-595E02C6EF72}"/>
              </a:ext>
            </a:extLst>
          </p:cNvPr>
          <p:cNvSpPr txBox="1">
            <a:spLocks/>
          </p:cNvSpPr>
          <p:nvPr/>
        </p:nvSpPr>
        <p:spPr>
          <a:xfrm>
            <a:off x="4946471" y="448234"/>
            <a:ext cx="7036162" cy="5955633"/>
          </a:xfrm>
          <a:prstGeom prst="rect">
            <a:avLst/>
          </a:prstGeom>
          <a:solidFill>
            <a:schemeClr val="bg1"/>
          </a:solidFill>
          <a:ln>
            <a:solidFill>
              <a:schemeClr val="tx1"/>
            </a:solidFill>
          </a:ln>
        </p:spPr>
        <p:txBody>
          <a:bodyPr/>
          <a:lstStyle>
            <a:lvl1pPr marL="273050" indent="-273050" algn="l" rtl="0" eaLnBrk="0" fontAlgn="base" hangingPunct="0">
              <a:spcBef>
                <a:spcPct val="20000"/>
              </a:spcBef>
              <a:spcAft>
                <a:spcPct val="0"/>
              </a:spcAft>
              <a:buClr>
                <a:schemeClr val="accent1"/>
              </a:buClr>
              <a:buSzPct val="85000"/>
              <a:buFont typeface="Wingdings 2" pitchFamily="2"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1F497D"/>
              </a:buClr>
              <a:buSzPct val="75000"/>
              <a:buFont typeface="Wingdings 2" pitchFamily="2"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1F497D"/>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1F497D"/>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zh-TW" altLang="en-US" sz="1800" dirty="0"/>
              <a:t>點擊「</a:t>
            </a:r>
            <a:r>
              <a:rPr lang="zh-TW" altLang="en-US" sz="1800" b="1" dirty="0"/>
              <a:t>所有篩選</a:t>
            </a:r>
            <a:r>
              <a:rPr lang="zh-TW" altLang="en-US" sz="1800" dirty="0"/>
              <a:t>」後，篩選面板會顯示在螢幕的右側。</a:t>
            </a:r>
          </a:p>
          <a:p>
            <a:r>
              <a:rPr lang="zh-TW" altLang="en-US" sz="1800" dirty="0"/>
              <a:t>使用箭頭展開下層頁面以顯示每個層面的可用篩選。再次點擊箭頭可將其收合起來。</a:t>
            </a:r>
          </a:p>
          <a:p>
            <a:r>
              <a:rPr lang="zh-TW" altLang="en-US" sz="1800" dirty="0"/>
              <a:t>顯示藍點的層面表示該層面中的篩選器已被應用。</a:t>
            </a:r>
          </a:p>
          <a:p>
            <a:r>
              <a:rPr lang="zh-TW" altLang="en-US" sz="1800" dirty="0"/>
              <a:t>可用的層面可能包括：</a:t>
            </a:r>
          </a:p>
          <a:p>
            <a:pPr lvl="1"/>
            <a:r>
              <a:rPr lang="zh-TW" altLang="en-US" sz="1800" dirty="0">
                <a:solidFill>
                  <a:schemeClr val="tx1"/>
                </a:solidFill>
              </a:rPr>
              <a:t>主題</a:t>
            </a:r>
          </a:p>
          <a:p>
            <a:pPr lvl="1"/>
            <a:r>
              <a:rPr lang="zh-TW" altLang="en-US" sz="1800" dirty="0">
                <a:solidFill>
                  <a:schemeClr val="tx1"/>
                </a:solidFill>
              </a:rPr>
              <a:t>出版品</a:t>
            </a:r>
          </a:p>
          <a:p>
            <a:pPr lvl="1"/>
            <a:r>
              <a:rPr lang="zh-TW" altLang="en-US" sz="1800" dirty="0">
                <a:solidFill>
                  <a:schemeClr val="tx1"/>
                </a:solidFill>
              </a:rPr>
              <a:t>出版商</a:t>
            </a:r>
          </a:p>
          <a:p>
            <a:pPr lvl="1"/>
            <a:r>
              <a:rPr lang="zh-TW" altLang="en-US" sz="1800" dirty="0">
                <a:solidFill>
                  <a:schemeClr val="tx1"/>
                </a:solidFill>
              </a:rPr>
              <a:t>語言</a:t>
            </a:r>
          </a:p>
          <a:p>
            <a:pPr lvl="1"/>
            <a:r>
              <a:rPr lang="zh-TW" altLang="en-US" sz="1800" dirty="0">
                <a:solidFill>
                  <a:schemeClr val="tx1"/>
                </a:solidFill>
              </a:rPr>
              <a:t>地理位置</a:t>
            </a:r>
          </a:p>
          <a:p>
            <a:pPr lvl="1"/>
            <a:r>
              <a:rPr lang="zh-TW" altLang="en-US" sz="1800" dirty="0">
                <a:solidFill>
                  <a:schemeClr val="tx1"/>
                </a:solidFill>
              </a:rPr>
              <a:t>大學</a:t>
            </a:r>
          </a:p>
          <a:p>
            <a:pPr lvl="1"/>
            <a:r>
              <a:rPr lang="zh-TW" altLang="en-US" sz="1800" dirty="0">
                <a:solidFill>
                  <a:schemeClr val="tx1"/>
                </a:solidFill>
              </a:rPr>
              <a:t>選集</a:t>
            </a:r>
          </a:p>
          <a:p>
            <a:pPr lvl="1"/>
            <a:r>
              <a:rPr lang="en-US" altLang="zh-TW" sz="1800" dirty="0">
                <a:solidFill>
                  <a:schemeClr val="tx1"/>
                </a:solidFill>
              </a:rPr>
              <a:t>Lexile</a:t>
            </a:r>
            <a:r>
              <a:rPr lang="zh-TW" altLang="en-US" sz="1800" dirty="0">
                <a:solidFill>
                  <a:schemeClr val="tx1"/>
                </a:solidFill>
              </a:rPr>
              <a:t>範圍</a:t>
            </a:r>
          </a:p>
          <a:p>
            <a:r>
              <a:rPr lang="zh-TW" altLang="en-US" sz="1800" dirty="0"/>
              <a:t>您還可以按以下方式對結果進行篩選：</a:t>
            </a:r>
          </a:p>
          <a:p>
            <a:pPr lvl="1"/>
            <a:r>
              <a:rPr lang="zh-TW" altLang="en-US" sz="1800" dirty="0">
                <a:solidFill>
                  <a:schemeClr val="tx1"/>
                </a:solidFill>
              </a:rPr>
              <a:t>來源類型</a:t>
            </a:r>
          </a:p>
          <a:p>
            <a:pPr lvl="1"/>
            <a:r>
              <a:rPr lang="zh-TW" altLang="en-US" sz="1800" dirty="0">
                <a:solidFill>
                  <a:schemeClr val="tx1"/>
                </a:solidFill>
              </a:rPr>
              <a:t>內容提供者</a:t>
            </a:r>
          </a:p>
          <a:p>
            <a:pPr marL="0" indent="0">
              <a:buNone/>
            </a:pPr>
            <a:r>
              <a:rPr lang="zh-TW" altLang="en-US" sz="1800" dirty="0"/>
              <a:t>完成對應的篩選進行修改後，點擊「</a:t>
            </a:r>
            <a:r>
              <a:rPr lang="zh-TW" altLang="en-US" sz="1800" b="1" dirty="0"/>
              <a:t>套用篩選</a:t>
            </a:r>
            <a:r>
              <a:rPr lang="zh-TW" altLang="en-US" sz="1800" dirty="0"/>
              <a:t>」以更新您的結果。</a:t>
            </a:r>
          </a:p>
        </p:txBody>
      </p:sp>
      <p:sp>
        <p:nvSpPr>
          <p:cNvPr id="11" name="矩形 10">
            <a:extLst>
              <a:ext uri="{FF2B5EF4-FFF2-40B4-BE49-F238E27FC236}">
                <a16:creationId xmlns:a16="http://schemas.microsoft.com/office/drawing/2014/main" xmlns="" id="{5E303D35-FFEC-4A65-B676-1DE79F448543}"/>
              </a:ext>
            </a:extLst>
          </p:cNvPr>
          <p:cNvSpPr/>
          <p:nvPr/>
        </p:nvSpPr>
        <p:spPr>
          <a:xfrm>
            <a:off x="203200" y="201866"/>
            <a:ext cx="4743271" cy="5767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xmlns="" id="{D760E3C1-A6ED-4668-95CB-0E96B123E8E1}"/>
              </a:ext>
            </a:extLst>
          </p:cNvPr>
          <p:cNvPicPr>
            <a:picLocks noChangeAspect="1"/>
          </p:cNvPicPr>
          <p:nvPr/>
        </p:nvPicPr>
        <p:blipFill>
          <a:blip r:embed="rId3" cstate="print"/>
          <a:stretch>
            <a:fillRect/>
          </a:stretch>
        </p:blipFill>
        <p:spPr>
          <a:xfrm>
            <a:off x="628469" y="195968"/>
            <a:ext cx="3898900" cy="6460166"/>
          </a:xfrm>
          <a:prstGeom prst="rect">
            <a:avLst/>
          </a:prstGeom>
        </p:spPr>
      </p:pic>
      <p:cxnSp>
        <p:nvCxnSpPr>
          <p:cNvPr id="12" name="直線單箭頭接點 11">
            <a:extLst>
              <a:ext uri="{FF2B5EF4-FFF2-40B4-BE49-F238E27FC236}">
                <a16:creationId xmlns:a16="http://schemas.microsoft.com/office/drawing/2014/main" xmlns="" id="{3B5A78F4-E9A3-40D7-ABC2-285C2EC10932}"/>
              </a:ext>
            </a:extLst>
          </p:cNvPr>
          <p:cNvCxnSpPr>
            <a:cxnSpLocks/>
          </p:cNvCxnSpPr>
          <p:nvPr/>
        </p:nvCxnSpPr>
        <p:spPr>
          <a:xfrm>
            <a:off x="2209800" y="1384300"/>
            <a:ext cx="1847669" cy="10287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A42FB417-6013-48DF-8044-2EE9C75658E8}"/>
              </a:ext>
            </a:extLst>
          </p:cNvPr>
          <p:cNvSpPr>
            <a:spLocks noGrp="1"/>
          </p:cNvSpPr>
          <p:nvPr>
            <p:ph type="sldNum" sz="quarter" idx="10"/>
          </p:nvPr>
        </p:nvSpPr>
        <p:spPr/>
        <p:txBody>
          <a:bodyPr/>
          <a:lstStyle/>
          <a:p>
            <a:pPr>
              <a:defRPr/>
            </a:pPr>
            <a:fld id="{961240BC-2B50-1344-9371-73C6ECA574FD}" type="slidenum">
              <a:rPr lang="en-US" altLang="en-US" smtClean="0"/>
              <a:pPr>
                <a:defRPr/>
              </a:pPr>
              <a:t>18</a:t>
            </a:fld>
            <a:endParaRPr lang="en-US" altLang="en-US"/>
          </a:p>
        </p:txBody>
      </p:sp>
    </p:spTree>
    <p:extLst>
      <p:ext uri="{BB962C8B-B14F-4D97-AF65-F5344CB8AC3E}">
        <p14:creationId xmlns:p14="http://schemas.microsoft.com/office/powerpoint/2010/main" xmlns="" val="366057776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185195" y="4023368"/>
            <a:ext cx="11794602" cy="747712"/>
          </a:xfrm>
        </p:spPr>
        <p:txBody>
          <a:bodyPr/>
          <a:lstStyle/>
          <a:p>
            <a:pPr lvl="0"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註冊 </a:t>
            </a:r>
            <a:r>
              <a:rPr lang="en-US" altLang="zh-TW" sz="7200" b="1" cap="all" spc="250" dirty="0" err="1">
                <a:solidFill>
                  <a:srgbClr val="1F497D"/>
                </a:solidFill>
                <a:latin typeface="+mj-ea"/>
                <a:ea typeface="+mj-ea"/>
                <a:cs typeface="Calibri" panose="020F0502020204030204" pitchFamily="34" charset="0"/>
              </a:rPr>
              <a:t>M</a:t>
            </a:r>
            <a:r>
              <a:rPr lang="en-US" altLang="zh-TW" sz="7200" b="1" spc="250" dirty="0" err="1">
                <a:solidFill>
                  <a:srgbClr val="1F497D"/>
                </a:solidFill>
                <a:latin typeface="+mj-ea"/>
                <a:ea typeface="+mj-ea"/>
                <a:cs typeface="Calibri" panose="020F0502020204030204" pitchFamily="34" charset="0"/>
              </a:rPr>
              <a:t>y</a:t>
            </a:r>
            <a:r>
              <a:rPr lang="en-US" altLang="zh-TW" sz="7200" b="1" cap="all" spc="250" dirty="0" err="1">
                <a:solidFill>
                  <a:srgbClr val="1F497D"/>
                </a:solidFill>
                <a:latin typeface="+mj-ea"/>
                <a:ea typeface="+mj-ea"/>
                <a:cs typeface="Calibri" panose="020F0502020204030204" pitchFamily="34" charset="0"/>
              </a:rPr>
              <a:t>EBSCO</a:t>
            </a:r>
            <a:endParaRPr lang="en-US" altLang="zh-TW" sz="166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33728294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xmlns="" id="{4D000391-36BC-432E-BCFC-DD63AC606014}"/>
              </a:ext>
            </a:extLst>
          </p:cNvPr>
          <p:cNvSpPr txBox="1"/>
          <p:nvPr/>
        </p:nvSpPr>
        <p:spPr>
          <a:xfrm>
            <a:off x="762928" y="273081"/>
            <a:ext cx="4670131" cy="6494085"/>
          </a:xfrm>
          <a:prstGeom prst="rect">
            <a:avLst/>
          </a:prstGeom>
          <a:noFill/>
        </p:spPr>
        <p:txBody>
          <a:bodyPr wrap="square" rtlCol="0">
            <a:spAutoFit/>
          </a:bodyPr>
          <a:lstStyle/>
          <a:p>
            <a:r>
              <a:rPr lang="zh-TW" altLang="en-US" sz="2400" dirty="0">
                <a:latin typeface="+mj-ea"/>
                <a:ea typeface="+mj-ea"/>
                <a:hlinkClick r:id="rId2" action="ppaction://hlinksldjump"/>
              </a:rPr>
              <a:t>選擇介面語言</a:t>
            </a:r>
            <a:endParaRPr lang="en-US" altLang="zh-TW" sz="2400" dirty="0">
              <a:latin typeface="+mj-ea"/>
              <a:ea typeface="+mj-ea"/>
            </a:endParaRPr>
          </a:p>
          <a:p>
            <a:endParaRPr lang="zh-TW" altLang="en-US" sz="2400" dirty="0">
              <a:latin typeface="+mj-ea"/>
              <a:ea typeface="+mj-ea"/>
            </a:endParaRPr>
          </a:p>
          <a:p>
            <a:r>
              <a:rPr lang="zh-TW" altLang="en-US" sz="2400" dirty="0">
                <a:latin typeface="+mj-ea"/>
                <a:ea typeface="+mj-ea"/>
                <a:hlinkClick r:id="rId3" action="ppaction://hlinksldjump"/>
              </a:rPr>
              <a:t>基本檢索簡介</a:t>
            </a:r>
            <a:endParaRPr lang="zh-TW" altLang="en-US" sz="2400" dirty="0">
              <a:latin typeface="+mj-ea"/>
              <a:ea typeface="+mj-ea"/>
            </a:endParaRPr>
          </a:p>
          <a:p>
            <a:endParaRPr lang="zh-TW" altLang="en-US" sz="2400" dirty="0">
              <a:latin typeface="+mj-ea"/>
              <a:ea typeface="+mj-ea"/>
            </a:endParaRPr>
          </a:p>
          <a:p>
            <a:r>
              <a:rPr lang="zh-TW" altLang="en-US" sz="2400" dirty="0">
                <a:latin typeface="+mj-ea"/>
                <a:ea typeface="+mj-ea"/>
                <a:hlinkClick r:id="rId4" action="ppaction://hlinksldjump"/>
              </a:rPr>
              <a:t>進階檢索簡介</a:t>
            </a:r>
            <a:endParaRPr lang="zh-TW" altLang="en-US" sz="2400" dirty="0">
              <a:latin typeface="+mj-ea"/>
              <a:ea typeface="+mj-ea"/>
            </a:endParaRPr>
          </a:p>
          <a:p>
            <a:endParaRPr lang="zh-TW" altLang="en-US" sz="2400" dirty="0">
              <a:latin typeface="+mj-ea"/>
              <a:ea typeface="+mj-ea"/>
            </a:endParaRPr>
          </a:p>
          <a:p>
            <a:r>
              <a:rPr lang="zh-TW" altLang="en-US" sz="2400" dirty="0">
                <a:latin typeface="+mj-ea"/>
                <a:ea typeface="+mj-ea"/>
                <a:hlinkClick r:id="rId5" action="ppaction://hlinksldjump"/>
              </a:rPr>
              <a:t>使用篩選條件簡介</a:t>
            </a:r>
            <a:endParaRPr lang="en-US" altLang="zh-TW" sz="2400" dirty="0">
              <a:latin typeface="+mj-ea"/>
              <a:ea typeface="+mj-ea"/>
            </a:endParaRPr>
          </a:p>
          <a:p>
            <a:endParaRPr lang="en-US" altLang="zh-TW" sz="2400" dirty="0">
              <a:latin typeface="+mj-ea"/>
              <a:ea typeface="+mj-ea"/>
            </a:endParaRPr>
          </a:p>
          <a:p>
            <a:r>
              <a:rPr lang="zh-TW" altLang="en-US" sz="2400" dirty="0">
                <a:latin typeface="+mj-ea"/>
                <a:hlinkClick r:id="rId6" action="ppaction://hlinksldjump"/>
              </a:rPr>
              <a:t>註冊</a:t>
            </a:r>
            <a:r>
              <a:rPr lang="en-US" altLang="zh-TW" sz="2400" dirty="0" err="1">
                <a:latin typeface="+mj-ea"/>
                <a:hlinkClick r:id="rId6" action="ppaction://hlinksldjump"/>
              </a:rPr>
              <a:t>MyEBSCO</a:t>
            </a:r>
            <a:r>
              <a:rPr lang="zh-TW" altLang="en-US" sz="2400" dirty="0">
                <a:latin typeface="+mj-ea"/>
                <a:hlinkClick r:id="rId6" action="ppaction://hlinksldjump"/>
              </a:rPr>
              <a:t> </a:t>
            </a:r>
            <a:endParaRPr lang="en-US" altLang="zh-TW" sz="2400" dirty="0">
              <a:latin typeface="+mj-ea"/>
              <a:ea typeface="+mj-ea"/>
            </a:endParaRPr>
          </a:p>
          <a:p>
            <a:endParaRPr lang="en-US" altLang="zh-TW" sz="2400" dirty="0">
              <a:latin typeface="+mj-ea"/>
              <a:ea typeface="+mj-ea"/>
            </a:endParaRPr>
          </a:p>
          <a:p>
            <a:r>
              <a:rPr lang="zh-TW" altLang="en-US" sz="2400" dirty="0">
                <a:latin typeface="+mj-ea"/>
                <a:hlinkClick r:id="rId7" action="ppaction://hlinksldjump"/>
              </a:rPr>
              <a:t>個人儀表板簡介</a:t>
            </a:r>
            <a:endParaRPr lang="zh-TW" altLang="en-US" sz="2400" dirty="0">
              <a:latin typeface="+mj-ea"/>
              <a:ea typeface="+mj-ea"/>
            </a:endParaRPr>
          </a:p>
          <a:p>
            <a:endParaRPr lang="zh-TW" altLang="en-US" sz="2400" dirty="0">
              <a:latin typeface="+mj-ea"/>
              <a:ea typeface="+mj-ea"/>
            </a:endParaRPr>
          </a:p>
          <a:p>
            <a:r>
              <a:rPr lang="zh-TW" altLang="en-US" sz="2400" dirty="0">
                <a:latin typeface="+mj-ea"/>
                <a:ea typeface="+mj-ea"/>
                <a:hlinkClick r:id="rId8" action="ppaction://hlinksldjump"/>
              </a:rPr>
              <a:t>書籤功能</a:t>
            </a:r>
            <a:endParaRPr lang="en-US" altLang="zh-TW" sz="2400" dirty="0">
              <a:latin typeface="+mj-ea"/>
              <a:ea typeface="+mj-ea"/>
            </a:endParaRPr>
          </a:p>
          <a:p>
            <a:endParaRPr lang="zh-TW" altLang="en-US" dirty="0"/>
          </a:p>
          <a:p>
            <a:r>
              <a:rPr lang="zh-TW" altLang="en-US" dirty="0">
                <a:latin typeface="+mj-ea"/>
                <a:hlinkClick r:id="rId9" action="ppaction://hlinksldjump"/>
              </a:rPr>
              <a:t>如何建立專案</a:t>
            </a:r>
            <a:endParaRPr lang="zh-TW" altLang="en-US" dirty="0">
              <a:latin typeface="+mj-ea"/>
            </a:endParaRPr>
          </a:p>
          <a:p>
            <a:endParaRPr lang="zh-TW" altLang="en-US" dirty="0"/>
          </a:p>
          <a:p>
            <a:endParaRPr lang="zh-TW" altLang="en-US" dirty="0"/>
          </a:p>
        </p:txBody>
      </p:sp>
      <p:sp>
        <p:nvSpPr>
          <p:cNvPr id="5" name="矩形 4">
            <a:extLst>
              <a:ext uri="{FF2B5EF4-FFF2-40B4-BE49-F238E27FC236}">
                <a16:creationId xmlns:a16="http://schemas.microsoft.com/office/drawing/2014/main" xmlns="" id="{4923E887-3E7A-4316-9A89-1BFBE31A071D}"/>
              </a:ext>
            </a:extLst>
          </p:cNvPr>
          <p:cNvSpPr/>
          <p:nvPr/>
        </p:nvSpPr>
        <p:spPr>
          <a:xfrm>
            <a:off x="6096000" y="-65474"/>
            <a:ext cx="6096000" cy="6832640"/>
          </a:xfrm>
          <a:prstGeom prst="rect">
            <a:avLst/>
          </a:prstGeom>
        </p:spPr>
        <p:txBody>
          <a:bodyPr>
            <a:spAutoFit/>
          </a:bodyPr>
          <a:lstStyle/>
          <a:p>
            <a:endParaRPr lang="zh-TW" altLang="en-US" dirty="0">
              <a:latin typeface="+mj-ea"/>
              <a:ea typeface="+mj-ea"/>
            </a:endParaRPr>
          </a:p>
          <a:p>
            <a:r>
              <a:rPr lang="zh-TW" altLang="en-US" sz="2400" dirty="0">
                <a:latin typeface="+mj-ea"/>
                <a:ea typeface="+mj-ea"/>
                <a:hlinkClick r:id="rId10" action="ppaction://hlinksldjump"/>
              </a:rPr>
              <a:t>期刊新知通報</a:t>
            </a:r>
            <a:r>
              <a:rPr lang="en-US" altLang="zh-TW" sz="2400" dirty="0">
                <a:latin typeface="+mj-ea"/>
                <a:ea typeface="+mj-ea"/>
                <a:hlinkClick r:id="rId10" action="ppaction://hlinksldjump"/>
              </a:rPr>
              <a:t>/</a:t>
            </a:r>
            <a:r>
              <a:rPr lang="zh-TW" altLang="en-US" sz="2400" dirty="0">
                <a:latin typeface="+mj-ea"/>
                <a:ea typeface="+mj-ea"/>
                <a:hlinkClick r:id="rId10" action="ppaction://hlinksldjump"/>
              </a:rPr>
              <a:t>出版品檢索</a:t>
            </a:r>
            <a:endParaRPr lang="zh-TW" altLang="en-US" sz="2400" dirty="0">
              <a:latin typeface="+mj-ea"/>
              <a:ea typeface="+mj-ea"/>
            </a:endParaRPr>
          </a:p>
          <a:p>
            <a:endParaRPr lang="zh-TW" altLang="en-US" sz="2400" dirty="0">
              <a:latin typeface="+mj-ea"/>
              <a:ea typeface="+mj-ea"/>
            </a:endParaRPr>
          </a:p>
          <a:p>
            <a:r>
              <a:rPr lang="zh-TW" altLang="en-US" sz="2400" dirty="0">
                <a:latin typeface="+mj-ea"/>
                <a:ea typeface="+mj-ea"/>
                <a:hlinkClick r:id="rId11" action="ppaction://hlinksldjump"/>
              </a:rPr>
              <a:t>翻譯線上全文</a:t>
            </a:r>
            <a:endParaRPr lang="zh-TW" altLang="en-US" sz="2400" dirty="0">
              <a:latin typeface="+mj-ea"/>
              <a:ea typeface="+mj-ea"/>
            </a:endParaRPr>
          </a:p>
          <a:p>
            <a:endParaRPr lang="zh-TW" altLang="en-US" sz="2400" dirty="0">
              <a:latin typeface="+mj-ea"/>
              <a:ea typeface="+mj-ea"/>
            </a:endParaRPr>
          </a:p>
          <a:p>
            <a:r>
              <a:rPr lang="zh-TW" altLang="en-US" sz="2400" dirty="0">
                <a:latin typeface="+mj-ea"/>
                <a:ea typeface="+mj-ea"/>
                <a:hlinkClick r:id="rId12" action="ppaction://hlinksldjump"/>
              </a:rPr>
              <a:t>瀏覽同義詞詞典（索引典）</a:t>
            </a:r>
            <a:endParaRPr lang="zh-TW" altLang="en-US" sz="2400" dirty="0">
              <a:latin typeface="+mj-ea"/>
              <a:ea typeface="+mj-ea"/>
            </a:endParaRPr>
          </a:p>
          <a:p>
            <a:endParaRPr lang="zh-TW" altLang="en-US" sz="2400" dirty="0">
              <a:latin typeface="+mj-ea"/>
              <a:ea typeface="+mj-ea"/>
            </a:endParaRPr>
          </a:p>
          <a:p>
            <a:r>
              <a:rPr lang="zh-TW" altLang="en-US" sz="2400" dirty="0">
                <a:latin typeface="+mj-ea"/>
                <a:ea typeface="+mj-ea"/>
                <a:hlinkClick r:id="rId13" action="ppaction://hlinksldjump"/>
              </a:rPr>
              <a:t>使用</a:t>
            </a:r>
            <a:r>
              <a:rPr lang="en-US" altLang="zh-TW" sz="2400" dirty="0">
                <a:latin typeface="+mj-ea"/>
                <a:ea typeface="+mj-ea"/>
                <a:hlinkClick r:id="rId13" action="ppaction://hlinksldjump"/>
              </a:rPr>
              <a:t>CINAHL/</a:t>
            </a:r>
            <a:r>
              <a:rPr lang="en-US" altLang="zh-TW" sz="2400" dirty="0" err="1">
                <a:latin typeface="+mj-ea"/>
                <a:ea typeface="+mj-ea"/>
                <a:hlinkClick r:id="rId13" action="ppaction://hlinksldjump"/>
              </a:rPr>
              <a:t>MeSH</a:t>
            </a:r>
            <a:r>
              <a:rPr lang="zh-TW" altLang="en-US" sz="2400" dirty="0">
                <a:latin typeface="+mj-ea"/>
                <a:ea typeface="+mj-ea"/>
                <a:hlinkClick r:id="rId13" action="ppaction://hlinksldjump"/>
              </a:rPr>
              <a:t>主題詞</a:t>
            </a:r>
            <a:endParaRPr lang="zh-TW" altLang="en-US" sz="2400" dirty="0">
              <a:latin typeface="+mj-ea"/>
              <a:ea typeface="+mj-ea"/>
            </a:endParaRPr>
          </a:p>
          <a:p>
            <a:endParaRPr lang="zh-TW" altLang="en-US" sz="2400" dirty="0">
              <a:latin typeface="+mj-ea"/>
              <a:ea typeface="+mj-ea"/>
            </a:endParaRPr>
          </a:p>
          <a:p>
            <a:r>
              <a:rPr lang="zh-TW" altLang="en-US" sz="2400" dirty="0">
                <a:latin typeface="+mj-ea"/>
                <a:ea typeface="+mj-ea"/>
                <a:hlinkClick r:id="rId14" action="ppaction://hlinksldjump"/>
              </a:rPr>
              <a:t>檢視電子書出版商設定的使用權限</a:t>
            </a:r>
            <a:endParaRPr lang="en-US" altLang="zh-TW" sz="2400" dirty="0">
              <a:latin typeface="+mj-ea"/>
              <a:ea typeface="+mj-ea"/>
            </a:endParaRPr>
          </a:p>
          <a:p>
            <a:endParaRPr lang="en-US" altLang="zh-TW" sz="2400" dirty="0">
              <a:latin typeface="+mj-ea"/>
              <a:ea typeface="+mj-ea"/>
            </a:endParaRPr>
          </a:p>
          <a:p>
            <a:r>
              <a:rPr lang="en-US" altLang="zh-TW" sz="2400" dirty="0">
                <a:latin typeface="+mj-ea"/>
                <a:ea typeface="+mj-ea"/>
                <a:hlinkClick r:id="rId15" action="ppaction://hlinksldjump"/>
              </a:rPr>
              <a:t>EBOOKS </a:t>
            </a:r>
            <a:r>
              <a:rPr lang="zh-TW" altLang="en-US" sz="2400" dirty="0">
                <a:latin typeface="+mj-ea"/>
                <a:ea typeface="+mj-ea"/>
                <a:hlinkClick r:id="rId15" action="ppaction://hlinksldjump"/>
              </a:rPr>
              <a:t>電子書使用簡介</a:t>
            </a:r>
            <a:endParaRPr lang="zh-TW" altLang="en-US" sz="2400" dirty="0">
              <a:latin typeface="+mj-ea"/>
              <a:ea typeface="+mj-ea"/>
            </a:endParaRPr>
          </a:p>
          <a:p>
            <a:endParaRPr lang="zh-TW" altLang="en-US" sz="2400" dirty="0">
              <a:latin typeface="+mj-ea"/>
              <a:ea typeface="+mj-ea"/>
            </a:endParaRPr>
          </a:p>
          <a:p>
            <a:r>
              <a:rPr lang="zh-TW" altLang="en-US" sz="2400" dirty="0">
                <a:latin typeface="+mj-ea"/>
                <a:ea typeface="+mj-ea"/>
                <a:hlinkClick r:id="rId16" action="ppaction://hlinksldjump"/>
              </a:rPr>
              <a:t>如何下載電子書的章節</a:t>
            </a:r>
            <a:endParaRPr lang="en-US" altLang="zh-TW" sz="2400" dirty="0">
              <a:latin typeface="+mj-ea"/>
              <a:ea typeface="+mj-ea"/>
            </a:endParaRPr>
          </a:p>
          <a:p>
            <a:endParaRPr lang="en-US" altLang="zh-TW" sz="2400" dirty="0">
              <a:latin typeface="+mj-ea"/>
              <a:ea typeface="+mj-ea"/>
            </a:endParaRPr>
          </a:p>
          <a:p>
            <a:r>
              <a:rPr lang="zh-TW" altLang="en-US" sz="2400" dirty="0">
                <a:latin typeface="+mj-ea"/>
                <a:hlinkClick r:id="rId17" action="ppaction://hlinksldjump"/>
              </a:rPr>
              <a:t>分享文章和電子書</a:t>
            </a:r>
            <a:endParaRPr lang="en-US" altLang="zh-TW" sz="2400" dirty="0">
              <a:latin typeface="+mj-ea"/>
            </a:endParaRPr>
          </a:p>
          <a:p>
            <a:endParaRPr lang="zh-TW" altLang="en-US" dirty="0">
              <a:latin typeface="+mj-ea"/>
              <a:ea typeface="+mj-ea"/>
            </a:endParaRPr>
          </a:p>
          <a:p>
            <a:endParaRPr lang="zh-TW" altLang="en-US" dirty="0"/>
          </a:p>
        </p:txBody>
      </p:sp>
      <p:sp>
        <p:nvSpPr>
          <p:cNvPr id="6" name="投影片編號版面配置區 5">
            <a:extLst>
              <a:ext uri="{FF2B5EF4-FFF2-40B4-BE49-F238E27FC236}">
                <a16:creationId xmlns:a16="http://schemas.microsoft.com/office/drawing/2014/main" xmlns="" id="{EAD29823-3CC5-4CE4-B514-9618205A95B6}"/>
              </a:ext>
            </a:extLst>
          </p:cNvPr>
          <p:cNvSpPr>
            <a:spLocks noGrp="1"/>
          </p:cNvSpPr>
          <p:nvPr>
            <p:ph type="sldNum" sz="quarter" idx="12"/>
          </p:nvPr>
        </p:nvSpPr>
        <p:spPr/>
        <p:txBody>
          <a:bodyPr/>
          <a:lstStyle/>
          <a:p>
            <a:pPr>
              <a:defRPr/>
            </a:pPr>
            <a:fld id="{B7EAD0AD-6EDF-1340-A69B-9164425913BF}" type="slidenum">
              <a:rPr lang="en-US" altLang="en-US" smtClean="0"/>
              <a:pPr>
                <a:defRPr/>
              </a:pPr>
              <a:t>2</a:t>
            </a:fld>
            <a:endParaRPr lang="en-US" altLang="en-US"/>
          </a:p>
        </p:txBody>
      </p:sp>
    </p:spTree>
    <p:extLst>
      <p:ext uri="{BB962C8B-B14F-4D97-AF65-F5344CB8AC3E}">
        <p14:creationId xmlns:p14="http://schemas.microsoft.com/office/powerpoint/2010/main" xmlns="" val="231142520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xmlns="" id="{629CF73E-619E-4992-BF8C-12FF3ECE3F61}"/>
              </a:ext>
            </a:extLst>
          </p:cNvPr>
          <p:cNvSpPr>
            <a:spLocks noGrp="1"/>
          </p:cNvSpPr>
          <p:nvPr>
            <p:ph type="body" orient="vert" idx="1"/>
          </p:nvPr>
        </p:nvSpPr>
        <p:spPr>
          <a:xfrm>
            <a:off x="406400" y="1653793"/>
            <a:ext cx="11379200" cy="4584961"/>
          </a:xfrm>
        </p:spPr>
        <p:txBody>
          <a:bodyPr vert="horz"/>
          <a:lstStyle/>
          <a:p>
            <a:pPr marL="0" indent="0">
              <a:buNone/>
            </a:pPr>
            <a:r>
              <a:rPr lang="en-US" altLang="zh-TW" sz="3200" dirty="0" err="1"/>
              <a:t>MyEBSCO</a:t>
            </a:r>
            <a:r>
              <a:rPr lang="zh-TW" altLang="en-US" sz="3200" dirty="0"/>
              <a:t>帳戶可以使用以下方法之一建立。</a:t>
            </a:r>
            <a:endParaRPr lang="en-US" altLang="zh-TW" sz="3200" dirty="0"/>
          </a:p>
          <a:p>
            <a:pPr marL="0" indent="0">
              <a:buNone/>
            </a:pPr>
            <a:endParaRPr lang="zh-TW" altLang="en-US" sz="3200" dirty="0"/>
          </a:p>
          <a:p>
            <a:r>
              <a:rPr lang="zh-TW" altLang="en-US" sz="3200" dirty="0"/>
              <a:t>電子郵件信箱（最常見的）。</a:t>
            </a:r>
          </a:p>
          <a:p>
            <a:r>
              <a:rPr lang="en-US" altLang="zh-TW" sz="3200" dirty="0"/>
              <a:t>Google</a:t>
            </a:r>
            <a:r>
              <a:rPr lang="zh-TW" altLang="en-US" sz="3200" dirty="0"/>
              <a:t>（</a:t>
            </a:r>
            <a:r>
              <a:rPr lang="en-US" altLang="zh-TW" sz="3200" dirty="0"/>
              <a:t>Gmail</a:t>
            </a:r>
            <a:r>
              <a:rPr lang="zh-TW" altLang="en-US" sz="3200" dirty="0"/>
              <a:t>）帳戶，由您的機構啟用</a:t>
            </a:r>
          </a:p>
          <a:p>
            <a:r>
              <a:rPr lang="zh-TW" altLang="en-US" sz="3200" dirty="0"/>
              <a:t>使用者名稱，如果在</a:t>
            </a:r>
            <a:r>
              <a:rPr lang="en-US" altLang="zh-TW" sz="3200" dirty="0"/>
              <a:t>EBSCO</a:t>
            </a:r>
            <a:r>
              <a:rPr lang="zh-TW" altLang="en-US" sz="3200" dirty="0"/>
              <a:t>的學校介面之一（如</a:t>
            </a:r>
            <a:r>
              <a:rPr lang="en-US" altLang="zh-TW" sz="3200" dirty="0" err="1"/>
              <a:t>Explora</a:t>
            </a:r>
            <a:r>
              <a:rPr lang="zh-TW" altLang="en-US" sz="3200" dirty="0"/>
              <a:t>）中建立</a:t>
            </a:r>
            <a:r>
              <a:rPr lang="en-US" altLang="zh-TW" sz="3200" dirty="0" err="1"/>
              <a:t>MyEBSCO</a:t>
            </a:r>
            <a:r>
              <a:rPr lang="zh-TW" altLang="en-US" sz="3200" dirty="0"/>
              <a:t>帳戶</a:t>
            </a:r>
            <a:endParaRPr lang="en-US" altLang="zh-TW" sz="3200" dirty="0"/>
          </a:p>
          <a:p>
            <a:r>
              <a:rPr lang="en-US" altLang="zh-TW" sz="3200" dirty="0"/>
              <a:t>SAML</a:t>
            </a:r>
            <a:r>
              <a:rPr lang="zh-TW" altLang="en-US" sz="3200" dirty="0"/>
              <a:t>或</a:t>
            </a:r>
            <a:r>
              <a:rPr lang="en-US" altLang="zh-TW" sz="3200" dirty="0"/>
              <a:t>Clever</a:t>
            </a:r>
            <a:r>
              <a:rPr lang="zh-TW" altLang="en-US" sz="3200" dirty="0"/>
              <a:t>的單一登入，如果機構使用透過單一登入，您的</a:t>
            </a:r>
            <a:r>
              <a:rPr lang="en-US" altLang="zh-TW" sz="3200" dirty="0" err="1"/>
              <a:t>MyEBSCO</a:t>
            </a:r>
            <a:r>
              <a:rPr lang="zh-TW" altLang="en-US" sz="3200" dirty="0"/>
              <a:t>帳戶將連線到您的單一登入頁面。</a:t>
            </a:r>
          </a:p>
        </p:txBody>
      </p:sp>
      <p:sp>
        <p:nvSpPr>
          <p:cNvPr id="8" name="矩形 7">
            <a:extLst>
              <a:ext uri="{FF2B5EF4-FFF2-40B4-BE49-F238E27FC236}">
                <a16:creationId xmlns:a16="http://schemas.microsoft.com/office/drawing/2014/main" xmlns="" id="{D924E7FE-7566-43A6-AC1E-15B58345155C}"/>
              </a:ext>
            </a:extLst>
          </p:cNvPr>
          <p:cNvSpPr/>
          <p:nvPr/>
        </p:nvSpPr>
        <p:spPr>
          <a:xfrm>
            <a:off x="2668859" y="425525"/>
            <a:ext cx="8092068" cy="707886"/>
          </a:xfrm>
          <a:prstGeom prst="rect">
            <a:avLst/>
          </a:prstGeom>
        </p:spPr>
        <p:txBody>
          <a:bodyPr wrap="square">
            <a:spAutoFit/>
          </a:bodyPr>
          <a:lstStyle/>
          <a:p>
            <a:r>
              <a:rPr lang="zh-TW" altLang="en-US" sz="4000" b="1" dirty="0">
                <a:solidFill>
                  <a:srgbClr val="1A3F6D"/>
                </a:solidFill>
                <a:latin typeface="Georgia"/>
                <a:ea typeface="微軟正黑體" panose="020B0604030504040204" pitchFamily="34" charset="-120"/>
                <a:cs typeface="+mj-cs"/>
              </a:rPr>
              <a:t>建立一個新的</a:t>
            </a:r>
            <a:r>
              <a:rPr lang="en-US" altLang="zh-TW" sz="4000" b="1" dirty="0" err="1">
                <a:solidFill>
                  <a:srgbClr val="1A3F6D"/>
                </a:solidFill>
                <a:latin typeface="Georgia"/>
                <a:ea typeface="微軟正黑體" panose="020B0604030504040204" pitchFamily="34" charset="-120"/>
                <a:cs typeface="+mj-cs"/>
              </a:rPr>
              <a:t>MyEBSCO</a:t>
            </a:r>
            <a:r>
              <a:rPr lang="zh-TW" altLang="en-US" sz="4000" b="1" dirty="0">
                <a:solidFill>
                  <a:srgbClr val="1A3F6D"/>
                </a:solidFill>
                <a:latin typeface="Georgia"/>
                <a:ea typeface="微軟正黑體" panose="020B0604030504040204" pitchFamily="34" charset="-120"/>
                <a:cs typeface="+mj-cs"/>
              </a:rPr>
              <a:t>帳戶</a:t>
            </a:r>
            <a:endParaRPr lang="zh-TW" altLang="en-US" dirty="0"/>
          </a:p>
        </p:txBody>
      </p:sp>
      <p:sp>
        <p:nvSpPr>
          <p:cNvPr id="9" name="投影片編號版面配置區 8">
            <a:extLst>
              <a:ext uri="{FF2B5EF4-FFF2-40B4-BE49-F238E27FC236}">
                <a16:creationId xmlns:a16="http://schemas.microsoft.com/office/drawing/2014/main" xmlns="" id="{0DD72600-A826-41A3-B27F-8AF5E258AEDA}"/>
              </a:ext>
            </a:extLst>
          </p:cNvPr>
          <p:cNvSpPr>
            <a:spLocks noGrp="1"/>
          </p:cNvSpPr>
          <p:nvPr>
            <p:ph type="sldNum" sz="quarter" idx="12"/>
          </p:nvPr>
        </p:nvSpPr>
        <p:spPr/>
        <p:txBody>
          <a:bodyPr/>
          <a:lstStyle/>
          <a:p>
            <a:pPr>
              <a:defRPr/>
            </a:pPr>
            <a:fld id="{F7D72085-5725-574B-9902-5D1605CEBFF3}" type="slidenum">
              <a:rPr lang="en-US" altLang="en-US" smtClean="0"/>
              <a:pPr>
                <a:defRPr/>
              </a:pPr>
              <a:t>20</a:t>
            </a:fld>
            <a:endParaRPr lang="en-US" altLang="en-US"/>
          </a:p>
        </p:txBody>
      </p:sp>
    </p:spTree>
    <p:extLst>
      <p:ext uri="{BB962C8B-B14F-4D97-AF65-F5344CB8AC3E}">
        <p14:creationId xmlns:p14="http://schemas.microsoft.com/office/powerpoint/2010/main" xmlns="" val="356205061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1" y="5730919"/>
            <a:ext cx="11462657" cy="47938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zh-TW" altLang="en-US" sz="2000" dirty="0">
                <a:solidFill>
                  <a:schemeClr val="tx1"/>
                </a:solidFill>
              </a:rPr>
              <a:t>如果從</a:t>
            </a:r>
            <a:r>
              <a:rPr lang="en-US" altLang="zh-TW" sz="2000" dirty="0">
                <a:solidFill>
                  <a:schemeClr val="tx1"/>
                </a:solidFill>
              </a:rPr>
              <a:t>EBSCO</a:t>
            </a:r>
            <a:r>
              <a:rPr lang="zh-TW" altLang="en-US" sz="2000" dirty="0">
                <a:solidFill>
                  <a:schemeClr val="tx1"/>
                </a:solidFill>
              </a:rPr>
              <a:t>的新使用者介面開始，請單擊頁面右上角的</a:t>
            </a:r>
            <a:r>
              <a:rPr lang="en-US" altLang="zh-TW" sz="2000" dirty="0" err="1">
                <a:solidFill>
                  <a:schemeClr val="tx1"/>
                </a:solidFill>
              </a:rPr>
              <a:t>MyEBSCO</a:t>
            </a:r>
            <a:r>
              <a:rPr lang="zh-TW" altLang="en-US" sz="2000" dirty="0">
                <a:solidFill>
                  <a:schemeClr val="tx1"/>
                </a:solidFill>
              </a:rPr>
              <a:t>，然後點擊建立帳戶。</a:t>
            </a:r>
          </a:p>
        </p:txBody>
      </p:sp>
      <p:pic>
        <p:nvPicPr>
          <p:cNvPr id="3" name="圖片 2">
            <a:extLst>
              <a:ext uri="{FF2B5EF4-FFF2-40B4-BE49-F238E27FC236}">
                <a16:creationId xmlns:a16="http://schemas.microsoft.com/office/drawing/2014/main" xmlns="" id="{879582F5-EC5F-4C1F-8056-68397999B14E}"/>
              </a:ext>
            </a:extLst>
          </p:cNvPr>
          <p:cNvPicPr>
            <a:picLocks noChangeAspect="1"/>
          </p:cNvPicPr>
          <p:nvPr/>
        </p:nvPicPr>
        <p:blipFill>
          <a:blip r:embed="rId2" cstate="print"/>
          <a:stretch>
            <a:fillRect/>
          </a:stretch>
        </p:blipFill>
        <p:spPr>
          <a:xfrm>
            <a:off x="228600" y="201577"/>
            <a:ext cx="11722100" cy="4887329"/>
          </a:xfrm>
          <a:prstGeom prst="rect">
            <a:avLst/>
          </a:prstGeom>
        </p:spPr>
      </p:pic>
      <p:cxnSp>
        <p:nvCxnSpPr>
          <p:cNvPr id="6" name="直線單箭頭接點 5">
            <a:extLst>
              <a:ext uri="{FF2B5EF4-FFF2-40B4-BE49-F238E27FC236}">
                <a16:creationId xmlns:a16="http://schemas.microsoft.com/office/drawing/2014/main" xmlns="" id="{4F1D2743-5342-4160-9F35-1D7BDCB2E3C0}"/>
              </a:ext>
            </a:extLst>
          </p:cNvPr>
          <p:cNvCxnSpPr>
            <a:cxnSpLocks/>
          </p:cNvCxnSpPr>
          <p:nvPr/>
        </p:nvCxnSpPr>
        <p:spPr>
          <a:xfrm>
            <a:off x="9372600" y="3492450"/>
            <a:ext cx="952500" cy="4572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a:off x="8470900" y="4070963"/>
            <a:ext cx="952500" cy="32006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直線單箭頭接點 10">
            <a:extLst>
              <a:ext uri="{FF2B5EF4-FFF2-40B4-BE49-F238E27FC236}">
                <a16:creationId xmlns:a16="http://schemas.microsoft.com/office/drawing/2014/main" xmlns="" id="{B2DF22A3-23E6-459B-918D-2BA197200F7E}"/>
              </a:ext>
            </a:extLst>
          </p:cNvPr>
          <p:cNvCxnSpPr>
            <a:cxnSpLocks/>
          </p:cNvCxnSpPr>
          <p:nvPr/>
        </p:nvCxnSpPr>
        <p:spPr>
          <a:xfrm flipV="1">
            <a:off x="10337800" y="546100"/>
            <a:ext cx="609600" cy="533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投影片編號版面配置區 7">
            <a:extLst>
              <a:ext uri="{FF2B5EF4-FFF2-40B4-BE49-F238E27FC236}">
                <a16:creationId xmlns:a16="http://schemas.microsoft.com/office/drawing/2014/main" xmlns="" id="{6814EDC4-9B8B-4269-A467-527D00A21494}"/>
              </a:ext>
            </a:extLst>
          </p:cNvPr>
          <p:cNvSpPr>
            <a:spLocks noGrp="1"/>
          </p:cNvSpPr>
          <p:nvPr>
            <p:ph type="sldNum" sz="quarter" idx="12"/>
          </p:nvPr>
        </p:nvSpPr>
        <p:spPr/>
        <p:txBody>
          <a:bodyPr/>
          <a:lstStyle/>
          <a:p>
            <a:pPr>
              <a:defRPr/>
            </a:pPr>
            <a:fld id="{B7EAD0AD-6EDF-1340-A69B-9164425913BF}" type="slidenum">
              <a:rPr lang="en-US" altLang="en-US" smtClean="0"/>
              <a:pPr>
                <a:defRPr/>
              </a:pPr>
              <a:t>21</a:t>
            </a:fld>
            <a:endParaRPr lang="en-US" altLang="en-US"/>
          </a:p>
        </p:txBody>
      </p:sp>
    </p:spTree>
    <p:extLst>
      <p:ext uri="{BB962C8B-B14F-4D97-AF65-F5344CB8AC3E}">
        <p14:creationId xmlns:p14="http://schemas.microsoft.com/office/powerpoint/2010/main" xmlns="" val="177908349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文字版面配置區 1">
            <a:extLst>
              <a:ext uri="{FF2B5EF4-FFF2-40B4-BE49-F238E27FC236}">
                <a16:creationId xmlns:a16="http://schemas.microsoft.com/office/drawing/2014/main" xmlns="" id="{CCE43DEF-95B8-4FED-9EE3-DEB084280491}"/>
              </a:ext>
            </a:extLst>
          </p:cNvPr>
          <p:cNvSpPr>
            <a:spLocks noGrp="1"/>
          </p:cNvSpPr>
          <p:nvPr>
            <p:ph type="body" orient="vert" idx="1"/>
          </p:nvPr>
        </p:nvSpPr>
        <p:spPr>
          <a:xfrm>
            <a:off x="297359" y="2057591"/>
            <a:ext cx="6865441" cy="4655669"/>
          </a:xfrm>
        </p:spPr>
        <p:txBody>
          <a:bodyPr vert="horz"/>
          <a:lstStyle/>
          <a:p>
            <a:pPr marL="514350" indent="-514350">
              <a:buFont typeface="+mj-lt"/>
              <a:buAutoNum type="arabicPeriod"/>
            </a:pPr>
            <a:r>
              <a:rPr lang="zh-TW" altLang="en-US" sz="1800" dirty="0"/>
              <a:t>單擊頁面右上角的</a:t>
            </a:r>
            <a:r>
              <a:rPr lang="en-US" altLang="zh-TW" sz="1800" dirty="0" err="1"/>
              <a:t>MyEBSCO</a:t>
            </a:r>
            <a:r>
              <a:rPr lang="zh-TW" altLang="en-US" sz="1800" dirty="0"/>
              <a:t>，然後登入</a:t>
            </a:r>
            <a:r>
              <a:rPr lang="en-US" altLang="zh-TW" sz="1800" dirty="0" err="1"/>
              <a:t>MyEBSCO</a:t>
            </a:r>
            <a:r>
              <a:rPr lang="zh-TW" altLang="en-US" sz="1800" dirty="0"/>
              <a:t>或在上方工具列中登入。</a:t>
            </a:r>
          </a:p>
          <a:p>
            <a:pPr marL="514350" indent="-514350">
              <a:buFont typeface="+mj-lt"/>
              <a:buAutoNum type="arabicPeriod"/>
            </a:pPr>
            <a:r>
              <a:rPr lang="zh-TW" altLang="en-US" sz="1800" dirty="0"/>
              <a:t>在登入螢幕上，點擊</a:t>
            </a:r>
            <a:r>
              <a:rPr lang="zh-TW" altLang="en-US" sz="1800" dirty="0">
                <a:latin typeface="新細明體" panose="02020500000000000000" pitchFamily="18" charset="-120"/>
                <a:ea typeface="新細明體" panose="02020500000000000000" pitchFamily="18" charset="-120"/>
              </a:rPr>
              <a:t>「</a:t>
            </a:r>
            <a:r>
              <a:rPr lang="zh-TW" altLang="en-US" sz="1800" b="1" dirty="0"/>
              <a:t>忘記您的密碼？</a:t>
            </a:r>
            <a:r>
              <a:rPr lang="zh-TW" altLang="en-US" sz="1800" dirty="0">
                <a:latin typeface="新細明體" panose="02020500000000000000" pitchFamily="18" charset="-120"/>
                <a:ea typeface="新細明體" panose="02020500000000000000" pitchFamily="18" charset="-120"/>
              </a:rPr>
              <a:t>」</a:t>
            </a:r>
            <a:endParaRPr lang="en-US" altLang="zh-TW" sz="1800" dirty="0">
              <a:latin typeface="新細明體" panose="02020500000000000000" pitchFamily="18" charset="-120"/>
              <a:ea typeface="新細明體" panose="02020500000000000000" pitchFamily="18" charset="-120"/>
            </a:endParaRPr>
          </a:p>
          <a:p>
            <a:pPr marL="514350" indent="-514350">
              <a:buFont typeface="+mj-lt"/>
              <a:buAutoNum type="arabicPeriod"/>
            </a:pPr>
            <a:r>
              <a:rPr lang="zh-TW" altLang="en-US" sz="2000" dirty="0"/>
              <a:t>在電子郵件或使用者名稱欄位中：</a:t>
            </a:r>
          </a:p>
          <a:p>
            <a:pPr lvl="1"/>
            <a:r>
              <a:rPr lang="zh-TW" altLang="en-US" sz="1600" dirty="0"/>
              <a:t>如果您建立了</a:t>
            </a:r>
            <a:r>
              <a:rPr lang="zh-TW" altLang="en-US" sz="1600" b="1" dirty="0"/>
              <a:t>使用者名稱</a:t>
            </a:r>
            <a:r>
              <a:rPr lang="zh-TW" altLang="en-US" sz="1600" dirty="0"/>
              <a:t>：輸入使用者名稱並點擊</a:t>
            </a:r>
            <a:r>
              <a:rPr lang="zh-TW" altLang="en-US" sz="1600" b="1" dirty="0"/>
              <a:t>重設</a:t>
            </a:r>
            <a:r>
              <a:rPr lang="zh-TW" altLang="en-US" sz="1600" dirty="0"/>
              <a:t>。</a:t>
            </a:r>
          </a:p>
          <a:p>
            <a:pPr lvl="1"/>
            <a:r>
              <a:rPr lang="zh-TW" altLang="en-US" sz="1600" dirty="0"/>
              <a:t>如果您使用</a:t>
            </a:r>
            <a:r>
              <a:rPr lang="zh-TW" altLang="en-US" sz="1600" b="1" dirty="0"/>
              <a:t>電子郵件地址</a:t>
            </a:r>
            <a:r>
              <a:rPr lang="zh-TW" altLang="en-US" sz="1600" dirty="0"/>
              <a:t>作為使用者名稱：輸入您的電子郵件地址，然後單擊“</a:t>
            </a:r>
            <a:r>
              <a:rPr lang="zh-TW" altLang="en-US" sz="1600" b="1" dirty="0"/>
              <a:t>重設</a:t>
            </a:r>
            <a:r>
              <a:rPr lang="zh-TW" altLang="en-US" sz="1600" dirty="0"/>
              <a:t>”。</a:t>
            </a:r>
          </a:p>
          <a:p>
            <a:pPr marL="514350" indent="-514350">
              <a:buFont typeface="+mj-lt"/>
              <a:buAutoNum type="arabicPeriod"/>
            </a:pPr>
            <a:r>
              <a:rPr lang="zh-TW" altLang="en-US" sz="1800" dirty="0"/>
              <a:t>您將收到一封包含驗證碼的電子郵件。 在提供的欄位中輸入驗證碼，然後點擊</a:t>
            </a:r>
            <a:r>
              <a:rPr lang="zh-TW" altLang="en-US" sz="1800" b="1" dirty="0"/>
              <a:t>重設</a:t>
            </a:r>
            <a:r>
              <a:rPr lang="zh-TW" altLang="en-US" sz="1800" dirty="0"/>
              <a:t>。</a:t>
            </a:r>
          </a:p>
          <a:p>
            <a:pPr marL="514350" indent="-514350">
              <a:buFont typeface="+mj-lt"/>
              <a:buAutoNum type="arabicPeriod"/>
            </a:pPr>
            <a:r>
              <a:rPr lang="zh-TW" altLang="en-US" sz="1800" dirty="0"/>
              <a:t>建立一個新的高強度密碼，然後點擊“</a:t>
            </a:r>
            <a:r>
              <a:rPr lang="zh-TW" altLang="en-US" sz="1800" b="1" dirty="0"/>
              <a:t>繼續</a:t>
            </a:r>
            <a:r>
              <a:rPr lang="zh-TW" altLang="en-US" sz="1800" dirty="0"/>
              <a:t>”。</a:t>
            </a:r>
          </a:p>
          <a:p>
            <a:pPr marL="514350" indent="-514350">
              <a:buFont typeface="+mj-lt"/>
              <a:buAutoNum type="arabicPeriod"/>
            </a:pPr>
            <a:r>
              <a:rPr lang="zh-TW" altLang="en-US" sz="1800" dirty="0"/>
              <a:t>單擊“</a:t>
            </a:r>
            <a:r>
              <a:rPr lang="zh-TW" altLang="en-US" sz="1800" b="1" dirty="0"/>
              <a:t>登入</a:t>
            </a:r>
            <a:r>
              <a:rPr lang="zh-TW" altLang="en-US" sz="1800" dirty="0"/>
              <a:t>”連結以登入您的</a:t>
            </a:r>
            <a:r>
              <a:rPr lang="en-US" altLang="zh-TW" sz="1800" dirty="0" err="1"/>
              <a:t>MyEBSCO</a:t>
            </a:r>
            <a:r>
              <a:rPr lang="zh-TW" altLang="en-US" sz="1800" dirty="0"/>
              <a:t>資料夾帳戶。</a:t>
            </a:r>
          </a:p>
          <a:p>
            <a:pPr marL="514350" indent="-514350">
              <a:buFont typeface="+mj-lt"/>
              <a:buAutoNum type="arabicPeriod"/>
            </a:pPr>
            <a:endParaRPr lang="zh-TW" altLang="en-US" dirty="0"/>
          </a:p>
          <a:p>
            <a:endParaRPr lang="zh-TW" altLang="en-US" dirty="0"/>
          </a:p>
        </p:txBody>
      </p:sp>
      <p:sp>
        <p:nvSpPr>
          <p:cNvPr id="4" name="矩形 3">
            <a:extLst>
              <a:ext uri="{FF2B5EF4-FFF2-40B4-BE49-F238E27FC236}">
                <a16:creationId xmlns:a16="http://schemas.microsoft.com/office/drawing/2014/main" xmlns="" id="{60F20182-4625-4FB9-A002-B2607FCC1AB9}"/>
              </a:ext>
            </a:extLst>
          </p:cNvPr>
          <p:cNvSpPr/>
          <p:nvPr/>
        </p:nvSpPr>
        <p:spPr>
          <a:xfrm>
            <a:off x="297359" y="239391"/>
            <a:ext cx="6522541" cy="1569660"/>
          </a:xfrm>
          <a:prstGeom prst="rect">
            <a:avLst/>
          </a:prstGeom>
        </p:spPr>
        <p:txBody>
          <a:bodyPr wrap="square">
            <a:spAutoFit/>
          </a:bodyPr>
          <a:lstStyle/>
          <a:p>
            <a:r>
              <a:rPr lang="zh-TW" altLang="en-US" b="1" dirty="0">
                <a:latin typeface="Open Sans"/>
              </a:rPr>
              <a:t>重設 </a:t>
            </a:r>
            <a:r>
              <a:rPr lang="en-US" altLang="zh-TW" b="1" dirty="0" err="1">
                <a:latin typeface="Open Sans"/>
              </a:rPr>
              <a:t>MyEBSCO</a:t>
            </a:r>
            <a:r>
              <a:rPr lang="zh-TW" altLang="en-US" b="1" dirty="0">
                <a:latin typeface="Open Sans"/>
              </a:rPr>
              <a:t> 帳戶的密碼</a:t>
            </a:r>
            <a:endParaRPr lang="en-US" altLang="zh-TW" b="1" dirty="0">
              <a:latin typeface="Open Sans"/>
            </a:endParaRPr>
          </a:p>
          <a:p>
            <a:endParaRPr lang="en-US" altLang="zh-TW" sz="1600" dirty="0"/>
          </a:p>
          <a:p>
            <a:r>
              <a:rPr lang="zh-TW" altLang="en-US" sz="1800" dirty="0"/>
              <a:t>透過電子郵件信箱或使用者名稱建立的 </a:t>
            </a:r>
            <a:r>
              <a:rPr lang="en-US" altLang="zh-TW" sz="1800" dirty="0" err="1"/>
              <a:t>MyEBSCO</a:t>
            </a:r>
            <a:r>
              <a:rPr lang="zh-TW" altLang="en-US" sz="1800" dirty="0"/>
              <a:t> 帳戶支援密碼重設。 要重設您的</a:t>
            </a:r>
            <a:r>
              <a:rPr lang="en-US" altLang="zh-TW" sz="1800" dirty="0"/>
              <a:t>Google=</a:t>
            </a:r>
            <a:r>
              <a:rPr lang="zh-TW" altLang="en-US" sz="1800" dirty="0"/>
              <a:t>（</a:t>
            </a:r>
            <a:r>
              <a:rPr lang="en-US" altLang="zh-TW" sz="1800" dirty="0"/>
              <a:t>Gmail</a:t>
            </a:r>
            <a:r>
              <a:rPr lang="zh-TW" altLang="en-US" sz="1800" dirty="0"/>
              <a:t>）或機構單一登入密碼，請參閱那些網站。</a:t>
            </a:r>
            <a:endParaRPr lang="zh-TW" altLang="en-US" sz="1800" b="0" i="0" dirty="0">
              <a:effectLst/>
              <a:latin typeface="Open Sans"/>
            </a:endParaRPr>
          </a:p>
        </p:txBody>
      </p:sp>
      <p:pic>
        <p:nvPicPr>
          <p:cNvPr id="5" name="圖片 4">
            <a:extLst>
              <a:ext uri="{FF2B5EF4-FFF2-40B4-BE49-F238E27FC236}">
                <a16:creationId xmlns:a16="http://schemas.microsoft.com/office/drawing/2014/main" xmlns="" id="{4E1D83F9-E44F-4D25-8A35-C8C5854A5E90}"/>
              </a:ext>
            </a:extLst>
          </p:cNvPr>
          <p:cNvPicPr>
            <a:picLocks noChangeAspect="1"/>
          </p:cNvPicPr>
          <p:nvPr/>
        </p:nvPicPr>
        <p:blipFill>
          <a:blip r:embed="rId2" cstate="print"/>
          <a:stretch>
            <a:fillRect/>
          </a:stretch>
        </p:blipFill>
        <p:spPr>
          <a:xfrm>
            <a:off x="7162800" y="239390"/>
            <a:ext cx="4731841" cy="6047109"/>
          </a:xfrm>
          <a:prstGeom prst="rect">
            <a:avLst/>
          </a:prstGeom>
        </p:spPr>
      </p:pic>
      <p:sp>
        <p:nvSpPr>
          <p:cNvPr id="8" name="投影片編號版面配置區 7">
            <a:extLst>
              <a:ext uri="{FF2B5EF4-FFF2-40B4-BE49-F238E27FC236}">
                <a16:creationId xmlns:a16="http://schemas.microsoft.com/office/drawing/2014/main" xmlns="" id="{F6C86589-40EB-45DA-8567-A6BD5045D24C}"/>
              </a:ext>
            </a:extLst>
          </p:cNvPr>
          <p:cNvSpPr>
            <a:spLocks noGrp="1"/>
          </p:cNvSpPr>
          <p:nvPr>
            <p:ph type="sldNum" sz="quarter" idx="10"/>
          </p:nvPr>
        </p:nvSpPr>
        <p:spPr/>
        <p:txBody>
          <a:bodyPr/>
          <a:lstStyle/>
          <a:p>
            <a:pPr>
              <a:defRPr/>
            </a:pPr>
            <a:fld id="{69BD2ABB-3331-6644-920A-760517FAA78E}" type="slidenum">
              <a:rPr lang="en-US" altLang="en-US" smtClean="0"/>
              <a:pPr>
                <a:defRPr/>
              </a:pPr>
              <a:t>22</a:t>
            </a:fld>
            <a:endParaRPr lang="en-US" altLang="en-US"/>
          </a:p>
        </p:txBody>
      </p:sp>
    </p:spTree>
    <p:extLst>
      <p:ext uri="{BB962C8B-B14F-4D97-AF65-F5344CB8AC3E}">
        <p14:creationId xmlns:p14="http://schemas.microsoft.com/office/powerpoint/2010/main" xmlns="" val="301990004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2209800" y="3898299"/>
            <a:ext cx="7772400" cy="747712"/>
          </a:xfrm>
        </p:spPr>
        <p:txBody>
          <a:bodyPr/>
          <a:lstStyle/>
          <a:p>
            <a:pPr lvl="0"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個人儀表板簡介</a:t>
            </a:r>
            <a:endParaRPr lang="en-US" altLang="zh-TW" sz="166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92855048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4AAAB2A6-8074-4B99-A019-2174D6436E3F}"/>
              </a:ext>
            </a:extLst>
          </p:cNvPr>
          <p:cNvPicPr>
            <a:picLocks noChangeAspect="1"/>
          </p:cNvPicPr>
          <p:nvPr/>
        </p:nvPicPr>
        <p:blipFill>
          <a:blip r:embed="rId2" cstate="print"/>
          <a:stretch>
            <a:fillRect/>
          </a:stretch>
        </p:blipFill>
        <p:spPr>
          <a:xfrm>
            <a:off x="215900" y="187751"/>
            <a:ext cx="11756978" cy="4879550"/>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17511" y="5819819"/>
            <a:ext cx="11756977" cy="50753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zh-TW" altLang="en-US" sz="2000" dirty="0">
                <a:solidFill>
                  <a:schemeClr val="tx1"/>
                </a:solidFill>
              </a:rPr>
              <a:t>在左側的欄中點擊</a:t>
            </a:r>
            <a:r>
              <a:rPr lang="en-US" altLang="zh-TW" sz="2000" dirty="0">
                <a:solidFill>
                  <a:schemeClr val="tx1"/>
                </a:solidFill>
              </a:rPr>
              <a:t>"</a:t>
            </a:r>
            <a:r>
              <a:rPr lang="zh-TW" altLang="en-US" sz="2000" dirty="0">
                <a:solidFill>
                  <a:schemeClr val="tx1"/>
                </a:solidFill>
              </a:rPr>
              <a:t>總覽</a:t>
            </a:r>
            <a:r>
              <a:rPr lang="en-US" altLang="zh-TW" sz="2000" dirty="0">
                <a:solidFill>
                  <a:schemeClr val="tx1"/>
                </a:solidFill>
              </a:rPr>
              <a:t>"</a:t>
            </a:r>
            <a:r>
              <a:rPr lang="zh-TW" altLang="en-US" sz="2000" dirty="0">
                <a:solidFill>
                  <a:schemeClr val="tx1"/>
                </a:solidFill>
              </a:rPr>
              <a:t>可查看您最近創建的專案、已儲存（書籤）的文章、搜索和您瀏覽過的項目。</a:t>
            </a: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flipH="1">
            <a:off x="1168400" y="1447800"/>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235F0BE0-A187-4F88-95FC-55AE16D902E1}"/>
              </a:ext>
            </a:extLst>
          </p:cNvPr>
          <p:cNvSpPr>
            <a:spLocks noGrp="1"/>
          </p:cNvSpPr>
          <p:nvPr>
            <p:ph type="sldNum" sz="quarter" idx="12"/>
          </p:nvPr>
        </p:nvSpPr>
        <p:spPr/>
        <p:txBody>
          <a:bodyPr/>
          <a:lstStyle/>
          <a:p>
            <a:pPr>
              <a:defRPr/>
            </a:pPr>
            <a:fld id="{B7EAD0AD-6EDF-1340-A69B-9164425913BF}" type="slidenum">
              <a:rPr lang="en-US" altLang="en-US" smtClean="0"/>
              <a:pPr>
                <a:defRPr/>
              </a:pPr>
              <a:t>24</a:t>
            </a:fld>
            <a:endParaRPr lang="en-US" altLang="en-US"/>
          </a:p>
        </p:txBody>
      </p:sp>
    </p:spTree>
    <p:extLst>
      <p:ext uri="{BB962C8B-B14F-4D97-AF65-F5344CB8AC3E}">
        <p14:creationId xmlns:p14="http://schemas.microsoft.com/office/powerpoint/2010/main" xmlns="" val="136625348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727C38A8-6D9C-4343-80AB-465D5FE5F114}"/>
              </a:ext>
            </a:extLst>
          </p:cNvPr>
          <p:cNvPicPr>
            <a:picLocks noChangeAspect="1"/>
          </p:cNvPicPr>
          <p:nvPr/>
        </p:nvPicPr>
        <p:blipFill>
          <a:blip r:embed="rId2" cstate="print"/>
          <a:stretch>
            <a:fillRect/>
          </a:stretch>
        </p:blipFill>
        <p:spPr>
          <a:xfrm>
            <a:off x="217511" y="530650"/>
            <a:ext cx="11756977" cy="4625550"/>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17511" y="5819819"/>
            <a:ext cx="11756977" cy="50753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zh-TW" altLang="en-US" sz="2000" dirty="0">
                <a:solidFill>
                  <a:schemeClr val="tx1"/>
                </a:solidFill>
              </a:rPr>
              <a:t>點擊</a:t>
            </a:r>
            <a:r>
              <a:rPr lang="en-US" altLang="zh-TW" sz="2000" dirty="0">
                <a:solidFill>
                  <a:schemeClr val="tx1"/>
                </a:solidFill>
              </a:rPr>
              <a:t>"</a:t>
            </a:r>
            <a:r>
              <a:rPr lang="zh-TW" altLang="en-US" sz="2000" dirty="0">
                <a:solidFill>
                  <a:schemeClr val="tx1"/>
                </a:solidFill>
              </a:rPr>
              <a:t>專案</a:t>
            </a:r>
            <a:r>
              <a:rPr lang="en-US" altLang="zh-TW" sz="2000" dirty="0">
                <a:solidFill>
                  <a:schemeClr val="tx1"/>
                </a:solidFill>
              </a:rPr>
              <a:t>"</a:t>
            </a:r>
            <a:r>
              <a:rPr lang="zh-TW" altLang="en-US" sz="2000" dirty="0">
                <a:solidFill>
                  <a:schemeClr val="tx1"/>
                </a:solidFill>
              </a:rPr>
              <a:t>以查看您已經建立的所有專案，或者建立一個新的專案。</a:t>
            </a:r>
          </a:p>
          <a:p>
            <a:endParaRPr lang="zh-TW" altLang="en-US" sz="2000" dirty="0">
              <a:solidFill>
                <a:schemeClr val="tx1"/>
              </a:solidFill>
            </a:endParaRP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flipH="1">
            <a:off x="1524000" y="2106825"/>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47729F3B-63F1-483D-952D-04A9959264CC}"/>
              </a:ext>
            </a:extLst>
          </p:cNvPr>
          <p:cNvSpPr>
            <a:spLocks noGrp="1"/>
          </p:cNvSpPr>
          <p:nvPr>
            <p:ph type="sldNum" sz="quarter" idx="12"/>
          </p:nvPr>
        </p:nvSpPr>
        <p:spPr/>
        <p:txBody>
          <a:bodyPr/>
          <a:lstStyle/>
          <a:p>
            <a:pPr>
              <a:defRPr/>
            </a:pPr>
            <a:fld id="{B7EAD0AD-6EDF-1340-A69B-9164425913BF}" type="slidenum">
              <a:rPr lang="en-US" altLang="en-US" smtClean="0"/>
              <a:pPr>
                <a:defRPr/>
              </a:pPr>
              <a:t>25</a:t>
            </a:fld>
            <a:endParaRPr lang="en-US" altLang="en-US"/>
          </a:p>
        </p:txBody>
      </p:sp>
    </p:spTree>
    <p:extLst>
      <p:ext uri="{BB962C8B-B14F-4D97-AF65-F5344CB8AC3E}">
        <p14:creationId xmlns:p14="http://schemas.microsoft.com/office/powerpoint/2010/main" xmlns="" val="95935051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C1CBFEFD-A3E0-423D-950F-D8797311A66F}"/>
              </a:ext>
            </a:extLst>
          </p:cNvPr>
          <p:cNvPicPr>
            <a:picLocks noChangeAspect="1"/>
          </p:cNvPicPr>
          <p:nvPr/>
        </p:nvPicPr>
        <p:blipFill>
          <a:blip r:embed="rId2" cstate="print"/>
          <a:stretch>
            <a:fillRect/>
          </a:stretch>
        </p:blipFill>
        <p:spPr>
          <a:xfrm>
            <a:off x="217510" y="151662"/>
            <a:ext cx="11756977" cy="4954237"/>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17510" y="5613788"/>
            <a:ext cx="11756977" cy="50753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zh-TW" altLang="en-US" sz="2000" dirty="0">
                <a:solidFill>
                  <a:schemeClr val="tx1"/>
                </a:solidFill>
              </a:rPr>
              <a:t>點擊</a:t>
            </a:r>
            <a:r>
              <a:rPr lang="en-US" altLang="zh-TW" sz="2000" dirty="0">
                <a:solidFill>
                  <a:schemeClr val="tx1"/>
                </a:solidFill>
              </a:rPr>
              <a:t>"</a:t>
            </a:r>
            <a:r>
              <a:rPr lang="zh-TW" altLang="en-US" sz="2000" dirty="0">
                <a:solidFill>
                  <a:schemeClr val="tx1"/>
                </a:solidFill>
              </a:rPr>
              <a:t>已儲存</a:t>
            </a:r>
            <a:r>
              <a:rPr lang="en-US" altLang="zh-TW" sz="2000" dirty="0">
                <a:solidFill>
                  <a:schemeClr val="tx1"/>
                </a:solidFill>
              </a:rPr>
              <a:t>"</a:t>
            </a:r>
            <a:r>
              <a:rPr lang="zh-TW" altLang="en-US" sz="2000" dirty="0">
                <a:solidFill>
                  <a:schemeClr val="tx1"/>
                </a:solidFill>
              </a:rPr>
              <a:t>以查看您在</a:t>
            </a:r>
            <a:r>
              <a:rPr lang="en-US" altLang="zh-TW" sz="2000" dirty="0">
                <a:solidFill>
                  <a:schemeClr val="tx1"/>
                </a:solidFill>
              </a:rPr>
              <a:t>EDS</a:t>
            </a:r>
            <a:r>
              <a:rPr lang="zh-TW" altLang="en-US" sz="2000" dirty="0">
                <a:solidFill>
                  <a:schemeClr val="tx1"/>
                </a:solidFill>
              </a:rPr>
              <a:t>或</a:t>
            </a:r>
            <a:r>
              <a:rPr lang="en-US" altLang="zh-TW" sz="2000" dirty="0" err="1">
                <a:solidFill>
                  <a:schemeClr val="tx1"/>
                </a:solidFill>
              </a:rPr>
              <a:t>Explora</a:t>
            </a:r>
            <a:r>
              <a:rPr lang="zh-TW" altLang="en-US" sz="2000" dirty="0">
                <a:solidFill>
                  <a:schemeClr val="tx1"/>
                </a:solidFill>
              </a:rPr>
              <a:t>中書籤（儲存）的所有文章、電子書等。</a:t>
            </a:r>
            <a:r>
              <a:rPr lang="zh-TW" altLang="en-US" sz="2000" dirty="0">
                <a:solidFill>
                  <a:schemeClr val="tx1"/>
                </a:solidFill>
                <a:latin typeface="Open Sans"/>
              </a:rPr>
              <a:t>從</a:t>
            </a:r>
            <a:r>
              <a:rPr lang="en-US" altLang="zh-TW" sz="2000" dirty="0">
                <a:solidFill>
                  <a:schemeClr val="tx1"/>
                </a:solidFill>
                <a:latin typeface="Open Sans"/>
              </a:rPr>
              <a:t>"</a:t>
            </a:r>
            <a:r>
              <a:rPr lang="zh-TW" altLang="en-US" sz="2000" dirty="0">
                <a:solidFill>
                  <a:schemeClr val="tx1"/>
                </a:solidFill>
                <a:latin typeface="Open Sans"/>
              </a:rPr>
              <a:t>已儲存</a:t>
            </a:r>
            <a:r>
              <a:rPr lang="en-US" altLang="zh-TW" sz="2000" dirty="0">
                <a:solidFill>
                  <a:schemeClr val="tx1"/>
                </a:solidFill>
                <a:latin typeface="Open Sans"/>
              </a:rPr>
              <a:t>"</a:t>
            </a:r>
            <a:r>
              <a:rPr lang="zh-TW" altLang="en-US" sz="2000" dirty="0">
                <a:solidFill>
                  <a:schemeClr val="tx1"/>
                </a:solidFill>
                <a:latin typeface="Open Sans"/>
              </a:rPr>
              <a:t>畫面中，您可以刪除書籤、將其添加到專案中、分享項目的連結，或下載包含書籤項目詳細資訊的</a:t>
            </a:r>
            <a:r>
              <a:rPr lang="en-US" altLang="zh-TW" sz="2000" dirty="0">
                <a:solidFill>
                  <a:schemeClr val="tx1"/>
                </a:solidFill>
                <a:latin typeface="Open Sans"/>
              </a:rPr>
              <a:t>.csv</a:t>
            </a:r>
            <a:r>
              <a:rPr lang="zh-TW" altLang="en-US" sz="2000" dirty="0">
                <a:solidFill>
                  <a:schemeClr val="tx1"/>
                </a:solidFill>
                <a:latin typeface="Open Sans"/>
              </a:rPr>
              <a:t>檔案</a:t>
            </a:r>
            <a:r>
              <a:rPr lang="zh-TW" altLang="en-US" sz="2000" dirty="0">
                <a:latin typeface="Open Sans"/>
              </a:rPr>
              <a:t>。</a:t>
            </a:r>
          </a:p>
          <a:p>
            <a:endParaRPr lang="zh-TW" altLang="en-US" sz="2000" dirty="0">
              <a:solidFill>
                <a:schemeClr val="tx1"/>
              </a:solidFill>
            </a:endParaRPr>
          </a:p>
          <a:p>
            <a:endParaRPr lang="zh-TW" altLang="en-US" sz="2000" dirty="0">
              <a:solidFill>
                <a:schemeClr val="tx1"/>
              </a:solidFill>
            </a:endParaRPr>
          </a:p>
          <a:p>
            <a:endParaRPr lang="zh-TW" altLang="en-US" sz="2000" dirty="0">
              <a:solidFill>
                <a:schemeClr val="tx1"/>
              </a:solidFill>
            </a:endParaRP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flipH="1">
            <a:off x="1530350" y="1968380"/>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矩形 4">
            <a:extLst>
              <a:ext uri="{FF2B5EF4-FFF2-40B4-BE49-F238E27FC236}">
                <a16:creationId xmlns:a16="http://schemas.microsoft.com/office/drawing/2014/main" xmlns="" id="{7E0D6240-223A-4FAA-98B4-7C4F18232B57}"/>
              </a:ext>
            </a:extLst>
          </p:cNvPr>
          <p:cNvSpPr/>
          <p:nvPr/>
        </p:nvSpPr>
        <p:spPr>
          <a:xfrm>
            <a:off x="3048000" y="2182505"/>
            <a:ext cx="7137400" cy="892552"/>
          </a:xfrm>
          <a:prstGeom prst="rect">
            <a:avLst/>
          </a:prstGeom>
        </p:spPr>
        <p:txBody>
          <a:bodyPr wrap="square">
            <a:spAutoFit/>
          </a:bodyPr>
          <a:lstStyle/>
          <a:p>
            <a:r>
              <a:rPr lang="zh-TW" altLang="en-US" dirty="0"/>
              <a:t/>
            </a:r>
            <a:br>
              <a:rPr lang="zh-TW" altLang="en-US" dirty="0"/>
            </a:br>
            <a:endParaRPr lang="zh-TW" altLang="en-US" dirty="0"/>
          </a:p>
        </p:txBody>
      </p:sp>
      <p:sp>
        <p:nvSpPr>
          <p:cNvPr id="8" name="投影片編號版面配置區 7">
            <a:extLst>
              <a:ext uri="{FF2B5EF4-FFF2-40B4-BE49-F238E27FC236}">
                <a16:creationId xmlns:a16="http://schemas.microsoft.com/office/drawing/2014/main" xmlns="" id="{DAFA9EC1-850A-4E34-925B-D9ACE6BE84D8}"/>
              </a:ext>
            </a:extLst>
          </p:cNvPr>
          <p:cNvSpPr>
            <a:spLocks noGrp="1"/>
          </p:cNvSpPr>
          <p:nvPr>
            <p:ph type="sldNum" sz="quarter" idx="12"/>
          </p:nvPr>
        </p:nvSpPr>
        <p:spPr/>
        <p:txBody>
          <a:bodyPr/>
          <a:lstStyle/>
          <a:p>
            <a:pPr>
              <a:defRPr/>
            </a:pPr>
            <a:fld id="{B7EAD0AD-6EDF-1340-A69B-9164425913BF}" type="slidenum">
              <a:rPr lang="en-US" altLang="en-US" smtClean="0"/>
              <a:pPr>
                <a:defRPr/>
              </a:pPr>
              <a:t>26</a:t>
            </a:fld>
            <a:endParaRPr lang="en-US" altLang="en-US"/>
          </a:p>
        </p:txBody>
      </p:sp>
    </p:spTree>
    <p:extLst>
      <p:ext uri="{BB962C8B-B14F-4D97-AF65-F5344CB8AC3E}">
        <p14:creationId xmlns:p14="http://schemas.microsoft.com/office/powerpoint/2010/main" xmlns="" val="219592487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194D095B-94B5-4261-AB3A-D747FD38CDA2}"/>
              </a:ext>
            </a:extLst>
          </p:cNvPr>
          <p:cNvPicPr>
            <a:picLocks noChangeAspect="1"/>
          </p:cNvPicPr>
          <p:nvPr/>
        </p:nvPicPr>
        <p:blipFill>
          <a:blip r:embed="rId2" cstate="print"/>
          <a:stretch>
            <a:fillRect/>
          </a:stretch>
        </p:blipFill>
        <p:spPr>
          <a:xfrm>
            <a:off x="217511" y="180623"/>
            <a:ext cx="11762570" cy="5140678"/>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17511" y="5819819"/>
            <a:ext cx="11756977" cy="50753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zh-TW" altLang="en-US" sz="2000" dirty="0">
                <a:solidFill>
                  <a:schemeClr val="tx1"/>
                </a:solidFill>
              </a:rPr>
              <a:t>從</a:t>
            </a:r>
            <a:r>
              <a:rPr lang="en-US" altLang="zh-TW" sz="2000" dirty="0">
                <a:solidFill>
                  <a:schemeClr val="tx1"/>
                </a:solidFill>
              </a:rPr>
              <a:t>"</a:t>
            </a:r>
            <a:r>
              <a:rPr lang="zh-TW" altLang="en-US" sz="2000" dirty="0">
                <a:solidFill>
                  <a:schemeClr val="tx1"/>
                </a:solidFill>
              </a:rPr>
              <a:t>檢索歷程</a:t>
            </a:r>
            <a:r>
              <a:rPr lang="en-US" altLang="zh-TW" sz="2000" dirty="0">
                <a:solidFill>
                  <a:schemeClr val="tx1"/>
                </a:solidFill>
              </a:rPr>
              <a:t>"</a:t>
            </a:r>
            <a:r>
              <a:rPr lang="zh-TW" altLang="en-US" sz="2000" dirty="0">
                <a:solidFill>
                  <a:schemeClr val="tx1"/>
                </a:solidFill>
              </a:rPr>
              <a:t>畫面中，您可以查看先前執行的檢索。點擊檢索詞彙可重新執行該檢索。</a:t>
            </a:r>
          </a:p>
          <a:p>
            <a:endParaRPr lang="zh-TW" altLang="en-US" sz="2000" dirty="0">
              <a:solidFill>
                <a:schemeClr val="tx1"/>
              </a:solidFill>
            </a:endParaRP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flipH="1">
            <a:off x="1536700" y="2350117"/>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AE937607-29CD-45D6-85F4-99385B393614}"/>
              </a:ext>
            </a:extLst>
          </p:cNvPr>
          <p:cNvSpPr>
            <a:spLocks noGrp="1"/>
          </p:cNvSpPr>
          <p:nvPr>
            <p:ph type="sldNum" sz="quarter" idx="12"/>
          </p:nvPr>
        </p:nvSpPr>
        <p:spPr/>
        <p:txBody>
          <a:bodyPr/>
          <a:lstStyle/>
          <a:p>
            <a:pPr>
              <a:defRPr/>
            </a:pPr>
            <a:fld id="{B7EAD0AD-6EDF-1340-A69B-9164425913BF}" type="slidenum">
              <a:rPr lang="en-US" altLang="en-US" smtClean="0"/>
              <a:pPr>
                <a:defRPr/>
              </a:pPr>
              <a:t>27</a:t>
            </a:fld>
            <a:endParaRPr lang="en-US" altLang="en-US"/>
          </a:p>
        </p:txBody>
      </p:sp>
    </p:spTree>
    <p:extLst>
      <p:ext uri="{BB962C8B-B14F-4D97-AF65-F5344CB8AC3E}">
        <p14:creationId xmlns:p14="http://schemas.microsoft.com/office/powerpoint/2010/main" xmlns="" val="62164919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194D095B-94B5-4261-AB3A-D747FD38CDA2}"/>
              </a:ext>
            </a:extLst>
          </p:cNvPr>
          <p:cNvPicPr>
            <a:picLocks noChangeAspect="1"/>
          </p:cNvPicPr>
          <p:nvPr/>
        </p:nvPicPr>
        <p:blipFill>
          <a:blip r:embed="rId2" cstate="print"/>
          <a:stretch>
            <a:fillRect/>
          </a:stretch>
        </p:blipFill>
        <p:spPr>
          <a:xfrm>
            <a:off x="217511" y="180623"/>
            <a:ext cx="11762570" cy="5140678"/>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17511" y="5819819"/>
            <a:ext cx="11756977" cy="50753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zh-TW" altLang="en-US" sz="2000" dirty="0">
                <a:solidFill>
                  <a:schemeClr val="tx1"/>
                </a:solidFill>
              </a:rPr>
              <a:t>從</a:t>
            </a:r>
            <a:r>
              <a:rPr lang="en-US" altLang="zh-TW" sz="2000" dirty="0">
                <a:solidFill>
                  <a:schemeClr val="tx1"/>
                </a:solidFill>
              </a:rPr>
              <a:t>"</a:t>
            </a:r>
            <a:r>
              <a:rPr lang="zh-TW" altLang="en-US" sz="2000" dirty="0">
                <a:solidFill>
                  <a:schemeClr val="tx1"/>
                </a:solidFill>
              </a:rPr>
              <a:t>檢索歷程</a:t>
            </a:r>
            <a:r>
              <a:rPr lang="en-US" altLang="zh-TW" sz="2000" dirty="0">
                <a:solidFill>
                  <a:schemeClr val="tx1"/>
                </a:solidFill>
              </a:rPr>
              <a:t>"</a:t>
            </a:r>
            <a:r>
              <a:rPr lang="zh-TW" altLang="en-US" sz="2000" dirty="0">
                <a:solidFill>
                  <a:schemeClr val="tx1"/>
                </a:solidFill>
              </a:rPr>
              <a:t>畫面中，您可以查看先前執行的檢索。點擊檢索詞彙可重新執行該檢索。</a:t>
            </a:r>
          </a:p>
          <a:p>
            <a:endParaRPr lang="zh-TW" altLang="en-US" sz="2000" dirty="0">
              <a:solidFill>
                <a:schemeClr val="tx1"/>
              </a:solidFill>
            </a:endParaRP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flipH="1">
            <a:off x="1536700" y="2350117"/>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AE937607-29CD-45D6-85F4-99385B393614}"/>
              </a:ext>
            </a:extLst>
          </p:cNvPr>
          <p:cNvSpPr>
            <a:spLocks noGrp="1"/>
          </p:cNvSpPr>
          <p:nvPr>
            <p:ph type="sldNum" sz="quarter" idx="12"/>
          </p:nvPr>
        </p:nvSpPr>
        <p:spPr/>
        <p:txBody>
          <a:bodyPr/>
          <a:lstStyle/>
          <a:p>
            <a:pPr>
              <a:defRPr/>
            </a:pPr>
            <a:fld id="{B7EAD0AD-6EDF-1340-A69B-9164425913BF}" type="slidenum">
              <a:rPr lang="en-US" altLang="en-US" smtClean="0"/>
              <a:pPr>
                <a:defRPr/>
              </a:pPr>
              <a:t>28</a:t>
            </a:fld>
            <a:endParaRPr lang="en-US" altLang="en-US"/>
          </a:p>
        </p:txBody>
      </p:sp>
    </p:spTree>
    <p:extLst>
      <p:ext uri="{BB962C8B-B14F-4D97-AF65-F5344CB8AC3E}">
        <p14:creationId xmlns:p14="http://schemas.microsoft.com/office/powerpoint/2010/main" xmlns="" val="222984143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8564F339-ABD9-402A-86AC-5106C435588E}"/>
              </a:ext>
            </a:extLst>
          </p:cNvPr>
          <p:cNvPicPr>
            <a:picLocks noChangeAspect="1"/>
          </p:cNvPicPr>
          <p:nvPr/>
        </p:nvPicPr>
        <p:blipFill>
          <a:blip r:embed="rId2" cstate="print"/>
          <a:stretch>
            <a:fillRect/>
          </a:stretch>
        </p:blipFill>
        <p:spPr>
          <a:xfrm>
            <a:off x="217511" y="144877"/>
            <a:ext cx="11756977" cy="4692806"/>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17511" y="5819819"/>
            <a:ext cx="11756977" cy="50753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zh-TW" altLang="en-US" sz="2000" dirty="0">
                <a:solidFill>
                  <a:srgbClr val="3D3F42"/>
                </a:solidFill>
                <a:latin typeface="Noto Sans"/>
              </a:rPr>
              <a:t>您可以為檢索設定新知通報，然後在新增符合參數的新記錄時收到通知。</a:t>
            </a:r>
            <a:endParaRPr lang="zh-TW" altLang="en-US" sz="2000" dirty="0">
              <a:solidFill>
                <a:schemeClr val="tx1"/>
              </a:solidFill>
            </a:endParaRP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a:off x="2806700" y="1587500"/>
            <a:ext cx="1358900" cy="495301"/>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AE937607-29CD-45D6-85F4-99385B393614}"/>
              </a:ext>
            </a:extLst>
          </p:cNvPr>
          <p:cNvSpPr>
            <a:spLocks noGrp="1"/>
          </p:cNvSpPr>
          <p:nvPr>
            <p:ph type="sldNum" sz="quarter" idx="12"/>
          </p:nvPr>
        </p:nvSpPr>
        <p:spPr/>
        <p:txBody>
          <a:bodyPr/>
          <a:lstStyle/>
          <a:p>
            <a:pPr>
              <a:defRPr/>
            </a:pPr>
            <a:fld id="{B7EAD0AD-6EDF-1340-A69B-9164425913BF}" type="slidenum">
              <a:rPr lang="en-US" altLang="en-US" smtClean="0"/>
              <a:pPr>
                <a:defRPr/>
              </a:pPr>
              <a:t>29</a:t>
            </a:fld>
            <a:endParaRPr lang="en-US" altLang="en-US"/>
          </a:p>
        </p:txBody>
      </p:sp>
    </p:spTree>
    <p:extLst>
      <p:ext uri="{BB962C8B-B14F-4D97-AF65-F5344CB8AC3E}">
        <p14:creationId xmlns:p14="http://schemas.microsoft.com/office/powerpoint/2010/main" xmlns="" val="184682939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
        <p:nvSpPr>
          <p:cNvPr id="6" name="標題 5">
            <a:extLst>
              <a:ext uri="{FF2B5EF4-FFF2-40B4-BE49-F238E27FC236}">
                <a16:creationId xmlns:a16="http://schemas.microsoft.com/office/drawing/2014/main" xmlns="" id="{3634810A-0610-4975-A4BB-91394F910C10}"/>
              </a:ext>
            </a:extLst>
          </p:cNvPr>
          <p:cNvSpPr>
            <a:spLocks noGrp="1"/>
          </p:cNvSpPr>
          <p:nvPr>
            <p:ph type="ctrTitle"/>
          </p:nvPr>
        </p:nvSpPr>
        <p:spPr>
          <a:xfrm>
            <a:off x="914400" y="1139282"/>
            <a:ext cx="10363200" cy="4402873"/>
          </a:xfrm>
        </p:spPr>
        <p:txBody>
          <a:bodyPr/>
          <a:lstStyle/>
          <a:p>
            <a:pPr eaLnBrk="1" fontAlgn="auto" hangingPunct="1">
              <a:spcAft>
                <a:spcPts val="0"/>
              </a:spcAft>
              <a:defRPr/>
            </a:pPr>
            <a:r>
              <a:rPr lang="zh-TW" altLang="en-US" sz="7200" b="1" cap="all" spc="250" dirty="0">
                <a:solidFill>
                  <a:schemeClr val="tx2"/>
                </a:solidFill>
                <a:latin typeface="+mj-ea"/>
                <a:ea typeface="+mj-ea"/>
                <a:cs typeface="Calibri" panose="020F0502020204030204" pitchFamily="34" charset="0"/>
              </a:rPr>
              <a:t>選擇介面語言</a:t>
            </a:r>
            <a:r>
              <a:rPr lang="en-US" altLang="zh-TW" sz="11600" dirty="0">
                <a:solidFill>
                  <a:schemeClr val="tx1"/>
                </a:solidFill>
                <a:latin typeface="+mj-ea"/>
                <a:ea typeface="+mj-ea"/>
                <a:cs typeface="Calibri" panose="020F0502020204030204" pitchFamily="34" charset="0"/>
              </a:rPr>
              <a:t/>
            </a:r>
            <a:br>
              <a:rPr lang="en-US" altLang="zh-TW" sz="11600" dirty="0">
                <a:solidFill>
                  <a:schemeClr val="tx1"/>
                </a:solidFill>
                <a:latin typeface="+mj-ea"/>
                <a:ea typeface="+mj-ea"/>
                <a:cs typeface="Calibri" panose="020F0502020204030204" pitchFamily="34" charset="0"/>
              </a:rPr>
            </a:br>
            <a:endParaRPr lang="zh-TW" altLang="en-US" dirty="0">
              <a:latin typeface="+mj-ea"/>
              <a:ea typeface="+mj-ea"/>
            </a:endParaRPr>
          </a:p>
        </p:txBody>
      </p:sp>
    </p:spTree>
    <p:extLst>
      <p:ext uri="{BB962C8B-B14F-4D97-AF65-F5344CB8AC3E}">
        <p14:creationId xmlns:p14="http://schemas.microsoft.com/office/powerpoint/2010/main" xmlns="" val="45466330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1FCE25BA-9ED6-4394-B77D-4D2192553446}"/>
              </a:ext>
            </a:extLst>
          </p:cNvPr>
          <p:cNvPicPr>
            <a:picLocks noChangeAspect="1"/>
          </p:cNvPicPr>
          <p:nvPr/>
        </p:nvPicPr>
        <p:blipFill>
          <a:blip r:embed="rId2" cstate="print"/>
          <a:stretch>
            <a:fillRect/>
          </a:stretch>
        </p:blipFill>
        <p:spPr>
          <a:xfrm>
            <a:off x="217511" y="728821"/>
            <a:ext cx="11756977" cy="4757736"/>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17511" y="5675781"/>
            <a:ext cx="11756977" cy="50753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zh-TW" altLang="en-US" sz="2000" dirty="0">
                <a:solidFill>
                  <a:schemeClr val="tx1"/>
                </a:solidFill>
              </a:rPr>
              <a:t>再檢索結果畫面中，點擊右邊三點圖示，即可為您的檢索詞當前的建立通知，當</a:t>
            </a:r>
            <a:r>
              <a:rPr lang="zh-TW" altLang="en-US" sz="2000" dirty="0">
                <a:solidFill>
                  <a:srgbClr val="3D3F42"/>
                </a:solidFill>
                <a:latin typeface="Noto Sans"/>
              </a:rPr>
              <a:t>在新增符合參數的新記錄時您將會收到通知</a:t>
            </a:r>
            <a:r>
              <a:rPr lang="zh-TW" altLang="en-US" sz="2000" dirty="0">
                <a:solidFill>
                  <a:schemeClr val="tx1"/>
                </a:solidFill>
              </a:rPr>
              <a:t>。</a:t>
            </a:r>
          </a:p>
          <a:p>
            <a:endParaRPr lang="zh-TW" altLang="en-US" sz="2000" dirty="0">
              <a:solidFill>
                <a:schemeClr val="tx1"/>
              </a:solidFill>
            </a:endParaRP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a:off x="7823200" y="1300164"/>
            <a:ext cx="2628900" cy="1079501"/>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AE937607-29CD-45D6-85F4-99385B393614}"/>
              </a:ext>
            </a:extLst>
          </p:cNvPr>
          <p:cNvSpPr>
            <a:spLocks noGrp="1"/>
          </p:cNvSpPr>
          <p:nvPr>
            <p:ph type="sldNum" sz="quarter" idx="12"/>
          </p:nvPr>
        </p:nvSpPr>
        <p:spPr/>
        <p:txBody>
          <a:bodyPr/>
          <a:lstStyle/>
          <a:p>
            <a:pPr>
              <a:defRPr/>
            </a:pPr>
            <a:fld id="{B7EAD0AD-6EDF-1340-A69B-9164425913BF}" type="slidenum">
              <a:rPr lang="en-US" altLang="en-US" smtClean="0"/>
              <a:pPr>
                <a:defRPr/>
              </a:pPr>
              <a:t>30</a:t>
            </a:fld>
            <a:endParaRPr lang="en-US" altLang="en-US"/>
          </a:p>
        </p:txBody>
      </p:sp>
      <p:sp>
        <p:nvSpPr>
          <p:cNvPr id="8" name="文字方塊 7">
            <a:extLst>
              <a:ext uri="{FF2B5EF4-FFF2-40B4-BE49-F238E27FC236}">
                <a16:creationId xmlns:a16="http://schemas.microsoft.com/office/drawing/2014/main" xmlns="" id="{5BE8626D-8E54-4AB4-916B-50E06A015179}"/>
              </a:ext>
            </a:extLst>
          </p:cNvPr>
          <p:cNvSpPr txBox="1"/>
          <p:nvPr/>
        </p:nvSpPr>
        <p:spPr>
          <a:xfrm>
            <a:off x="217511" y="236378"/>
            <a:ext cx="3541689" cy="492443"/>
          </a:xfrm>
          <a:prstGeom prst="rect">
            <a:avLst/>
          </a:prstGeom>
          <a:noFill/>
        </p:spPr>
        <p:txBody>
          <a:bodyPr wrap="square" rtlCol="0">
            <a:spAutoFit/>
          </a:bodyPr>
          <a:lstStyle/>
          <a:p>
            <a:r>
              <a:rPr lang="zh-TW" altLang="en-US" b="1" dirty="0"/>
              <a:t>建立檢索新知通報</a:t>
            </a:r>
          </a:p>
        </p:txBody>
      </p:sp>
    </p:spTree>
    <p:extLst>
      <p:ext uri="{BB962C8B-B14F-4D97-AF65-F5344CB8AC3E}">
        <p14:creationId xmlns:p14="http://schemas.microsoft.com/office/powerpoint/2010/main" xmlns="" val="14173561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xmlns="" id="{2BA19E83-A703-478B-BBD6-F7C26CC17F5A}"/>
              </a:ext>
            </a:extLst>
          </p:cNvPr>
          <p:cNvSpPr>
            <a:spLocks noGrp="1"/>
          </p:cNvSpPr>
          <p:nvPr>
            <p:ph type="sldNum" sz="quarter" idx="12"/>
          </p:nvPr>
        </p:nvSpPr>
        <p:spPr/>
        <p:txBody>
          <a:bodyPr/>
          <a:lstStyle/>
          <a:p>
            <a:pPr>
              <a:buFont typeface="Wingdings" panose="05000000000000000000" pitchFamily="2" charset="2"/>
              <a:buNone/>
              <a:defRPr/>
            </a:pPr>
            <a:fld id="{B7EAD0AD-6EDF-1340-A69B-9164425913BF}" type="slidenum">
              <a:rPr lang="en-US" altLang="en-US" smtClean="0"/>
              <a:pPr>
                <a:buFont typeface="Wingdings" panose="05000000000000000000" pitchFamily="2" charset="2"/>
                <a:buNone/>
                <a:defRPr/>
              </a:pPr>
              <a:t>31</a:t>
            </a:fld>
            <a:endParaRPr lang="en-US" altLang="en-US" dirty="0"/>
          </a:p>
        </p:txBody>
      </p:sp>
      <p:sp>
        <p:nvSpPr>
          <p:cNvPr id="5" name="矩形 4">
            <a:extLst>
              <a:ext uri="{FF2B5EF4-FFF2-40B4-BE49-F238E27FC236}">
                <a16:creationId xmlns:a16="http://schemas.microsoft.com/office/drawing/2014/main" xmlns="" id="{3A45C95A-427C-4EE2-BA23-5D1DA61174E6}"/>
              </a:ext>
            </a:extLst>
          </p:cNvPr>
          <p:cNvSpPr/>
          <p:nvPr/>
        </p:nvSpPr>
        <p:spPr>
          <a:xfrm>
            <a:off x="482600" y="5565527"/>
            <a:ext cx="11493500" cy="1015663"/>
          </a:xfrm>
          <a:prstGeom prst="rect">
            <a:avLst/>
          </a:prstGeom>
        </p:spPr>
        <p:txBody>
          <a:bodyPr wrap="square">
            <a:spAutoFit/>
          </a:bodyPr>
          <a:lstStyle/>
          <a:p>
            <a:pPr marL="457200" indent="-457200">
              <a:buAutoNum type="arabicPeriod" startAt="6"/>
            </a:pPr>
            <a:r>
              <a:rPr lang="zh-TW" altLang="en-US" sz="2000" dirty="0">
                <a:latin typeface="+mj-ea"/>
              </a:rPr>
              <a:t>點選建立通知後，將出現「建立檢索新知通報」視窗，其中會自動填寫電子郵件寄件者地址。</a:t>
            </a:r>
            <a:endParaRPr lang="en-US" altLang="zh-TW" sz="2000" dirty="0">
              <a:latin typeface="+mj-ea"/>
            </a:endParaRPr>
          </a:p>
          <a:p>
            <a:pPr marL="457200" indent="-457200">
              <a:buAutoNum type="arabicPeriod" startAt="6"/>
            </a:pPr>
            <a:r>
              <a:rPr lang="zh-TW" altLang="en-US" sz="2000" dirty="0">
                <a:latin typeface="+mj-ea"/>
              </a:rPr>
              <a:t>勾選偏好設定並點選「</a:t>
            </a:r>
            <a:r>
              <a:rPr lang="zh-TW" altLang="en-US" sz="2000" b="1" dirty="0">
                <a:latin typeface="+mj-ea"/>
              </a:rPr>
              <a:t>建立通知</a:t>
            </a:r>
            <a:r>
              <a:rPr lang="zh-TW" altLang="en-US" sz="2000" dirty="0">
                <a:latin typeface="+mj-ea"/>
              </a:rPr>
              <a:t>」。</a:t>
            </a:r>
            <a:endParaRPr lang="en-US" altLang="zh-TW" sz="2000" dirty="0">
              <a:latin typeface="+mj-ea"/>
            </a:endParaRPr>
          </a:p>
          <a:p>
            <a:endParaRPr lang="zh-TW" altLang="en-US" sz="2000" dirty="0">
              <a:latin typeface="+mj-ea"/>
            </a:endParaRPr>
          </a:p>
        </p:txBody>
      </p:sp>
      <p:pic>
        <p:nvPicPr>
          <p:cNvPr id="7" name="圖片 6">
            <a:extLst>
              <a:ext uri="{FF2B5EF4-FFF2-40B4-BE49-F238E27FC236}">
                <a16:creationId xmlns:a16="http://schemas.microsoft.com/office/drawing/2014/main" xmlns="" id="{EA36D0D3-6CF7-40BC-94FF-569423927372}"/>
              </a:ext>
            </a:extLst>
          </p:cNvPr>
          <p:cNvPicPr>
            <a:picLocks noChangeAspect="1"/>
          </p:cNvPicPr>
          <p:nvPr/>
        </p:nvPicPr>
        <p:blipFill>
          <a:blip r:embed="rId2" cstate="print"/>
          <a:stretch>
            <a:fillRect/>
          </a:stretch>
        </p:blipFill>
        <p:spPr>
          <a:xfrm>
            <a:off x="2120900" y="276811"/>
            <a:ext cx="3975100" cy="5212225"/>
          </a:xfrm>
          <a:prstGeom prst="rect">
            <a:avLst/>
          </a:prstGeom>
          <a:ln>
            <a:solidFill>
              <a:schemeClr val="bg1">
                <a:lumMod val="85000"/>
              </a:schemeClr>
            </a:solidFill>
          </a:ln>
        </p:spPr>
      </p:pic>
      <p:pic>
        <p:nvPicPr>
          <p:cNvPr id="9" name="圖片 8">
            <a:extLst>
              <a:ext uri="{FF2B5EF4-FFF2-40B4-BE49-F238E27FC236}">
                <a16:creationId xmlns:a16="http://schemas.microsoft.com/office/drawing/2014/main" xmlns="" id="{53266F7A-5806-4C0D-8CAC-763EBD09989B}"/>
              </a:ext>
            </a:extLst>
          </p:cNvPr>
          <p:cNvPicPr>
            <a:picLocks noChangeAspect="1"/>
          </p:cNvPicPr>
          <p:nvPr/>
        </p:nvPicPr>
        <p:blipFill>
          <a:blip r:embed="rId3" cstate="print"/>
          <a:stretch>
            <a:fillRect/>
          </a:stretch>
        </p:blipFill>
        <p:spPr>
          <a:xfrm>
            <a:off x="6096000" y="276810"/>
            <a:ext cx="4279900" cy="5212001"/>
          </a:xfrm>
          <a:prstGeom prst="rect">
            <a:avLst/>
          </a:prstGeom>
          <a:ln>
            <a:solidFill>
              <a:schemeClr val="bg1">
                <a:lumMod val="85000"/>
              </a:schemeClr>
            </a:solidFill>
          </a:ln>
        </p:spPr>
      </p:pic>
    </p:spTree>
    <p:extLst>
      <p:ext uri="{BB962C8B-B14F-4D97-AF65-F5344CB8AC3E}">
        <p14:creationId xmlns:p14="http://schemas.microsoft.com/office/powerpoint/2010/main" xmlns="" val="272816500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F227478D-076B-4D72-9FDB-D8C39E37549C}"/>
              </a:ext>
            </a:extLst>
          </p:cNvPr>
          <p:cNvPicPr>
            <a:picLocks noChangeAspect="1"/>
          </p:cNvPicPr>
          <p:nvPr/>
        </p:nvPicPr>
        <p:blipFill>
          <a:blip r:embed="rId2" cstate="print"/>
          <a:stretch>
            <a:fillRect/>
          </a:stretch>
        </p:blipFill>
        <p:spPr>
          <a:xfrm>
            <a:off x="217511" y="179720"/>
            <a:ext cx="11756977" cy="4650102"/>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17510" y="5638114"/>
            <a:ext cx="11756977" cy="69528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zh-TW" altLang="en-US" sz="2000" dirty="0">
                <a:solidFill>
                  <a:schemeClr val="tx1"/>
                </a:solidFill>
              </a:rPr>
              <a:t>點擊</a:t>
            </a:r>
            <a:r>
              <a:rPr lang="en-US" altLang="zh-TW" sz="2000" dirty="0">
                <a:solidFill>
                  <a:schemeClr val="tx1"/>
                </a:solidFill>
              </a:rPr>
              <a:t>“</a:t>
            </a:r>
            <a:r>
              <a:rPr lang="zh-TW" altLang="en-US" sz="2000" dirty="0">
                <a:solidFill>
                  <a:schemeClr val="tx1"/>
                </a:solidFill>
              </a:rPr>
              <a:t>已檢視</a:t>
            </a:r>
            <a:r>
              <a:rPr lang="en-US" altLang="zh-TW" sz="2000" dirty="0">
                <a:solidFill>
                  <a:schemeClr val="tx1"/>
                </a:solidFill>
              </a:rPr>
              <a:t>"</a:t>
            </a:r>
            <a:r>
              <a:rPr lang="zh-TW" altLang="en-US" sz="2000" dirty="0">
                <a:solidFill>
                  <a:schemeClr val="tx1"/>
                </a:solidFill>
              </a:rPr>
              <a:t>可以查看您先前瀏覽過的文章和電子書的清單。點擊標題可以返回到該文章或電子書的詳細資訊頁面。</a:t>
            </a:r>
          </a:p>
          <a:p>
            <a:endParaRPr lang="zh-TW" altLang="en-US" sz="2000" dirty="0">
              <a:solidFill>
                <a:schemeClr val="tx1"/>
              </a:solidFill>
            </a:endParaRPr>
          </a:p>
          <a:p>
            <a:pPr algn="l"/>
            <a:endParaRPr lang="zh-TW" altLang="en-US" sz="2000" dirty="0">
              <a:solidFill>
                <a:schemeClr val="tx1"/>
              </a:solidFill>
            </a:endParaRP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flipH="1">
            <a:off x="1498600" y="2578717"/>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F897BB6E-A8AB-4003-A0B8-C534A9B21557}"/>
              </a:ext>
            </a:extLst>
          </p:cNvPr>
          <p:cNvSpPr>
            <a:spLocks noGrp="1"/>
          </p:cNvSpPr>
          <p:nvPr>
            <p:ph type="sldNum" sz="quarter" idx="12"/>
          </p:nvPr>
        </p:nvSpPr>
        <p:spPr/>
        <p:txBody>
          <a:bodyPr/>
          <a:lstStyle/>
          <a:p>
            <a:pPr>
              <a:defRPr/>
            </a:pPr>
            <a:fld id="{B7EAD0AD-6EDF-1340-A69B-9164425913BF}" type="slidenum">
              <a:rPr lang="en-US" altLang="en-US" smtClean="0"/>
              <a:pPr>
                <a:defRPr/>
              </a:pPr>
              <a:t>32</a:t>
            </a:fld>
            <a:endParaRPr lang="en-US" altLang="en-US"/>
          </a:p>
        </p:txBody>
      </p:sp>
    </p:spTree>
    <p:extLst>
      <p:ext uri="{BB962C8B-B14F-4D97-AF65-F5344CB8AC3E}">
        <p14:creationId xmlns:p14="http://schemas.microsoft.com/office/powerpoint/2010/main" xmlns="" val="390035958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00F32322-F332-44E9-B959-ACF3859994EE}"/>
              </a:ext>
            </a:extLst>
          </p:cNvPr>
          <p:cNvPicPr>
            <a:picLocks noChangeAspect="1"/>
          </p:cNvPicPr>
          <p:nvPr/>
        </p:nvPicPr>
        <p:blipFill>
          <a:blip r:embed="rId2" cstate="print"/>
          <a:stretch>
            <a:fillRect/>
          </a:stretch>
        </p:blipFill>
        <p:spPr>
          <a:xfrm>
            <a:off x="217511" y="175114"/>
            <a:ext cx="11756977" cy="4635679"/>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17511" y="5053915"/>
            <a:ext cx="11756977" cy="457886"/>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zh-TW" altLang="en-US" sz="2000" dirty="0">
                <a:solidFill>
                  <a:schemeClr val="tx1"/>
                </a:solidFill>
              </a:rPr>
              <a:t>點擊</a:t>
            </a:r>
            <a:r>
              <a:rPr lang="en-US" altLang="zh-TW" sz="2000" dirty="0">
                <a:solidFill>
                  <a:schemeClr val="tx1"/>
                </a:solidFill>
              </a:rPr>
              <a:t>"</a:t>
            </a:r>
            <a:r>
              <a:rPr lang="zh-TW" altLang="en-US" sz="2000" dirty="0">
                <a:solidFill>
                  <a:schemeClr val="tx1"/>
                </a:solidFill>
              </a:rPr>
              <a:t>預約和借出</a:t>
            </a:r>
            <a:r>
              <a:rPr lang="en-US" altLang="zh-TW" sz="2000" dirty="0">
                <a:solidFill>
                  <a:schemeClr val="tx1"/>
                </a:solidFill>
              </a:rPr>
              <a:t>"</a:t>
            </a:r>
            <a:r>
              <a:rPr lang="zh-TW" altLang="en-US" sz="2000" dirty="0">
                <a:solidFill>
                  <a:schemeClr val="tx1"/>
                </a:solidFill>
              </a:rPr>
              <a:t>可以查看您所借閱的</a:t>
            </a:r>
            <a:r>
              <a:rPr lang="en-US" altLang="zh-TW" sz="2000" dirty="0">
                <a:solidFill>
                  <a:schemeClr val="tx1"/>
                </a:solidFill>
              </a:rPr>
              <a:t>EBSCO</a:t>
            </a:r>
            <a:r>
              <a:rPr lang="zh-TW" altLang="en-US" sz="2000" dirty="0">
                <a:solidFill>
                  <a:schemeClr val="tx1"/>
                </a:solidFill>
              </a:rPr>
              <a:t>電子書的清單。點擊標題可以查看電子書的詳細資訊並線上下載或閱讀該書。</a:t>
            </a:r>
          </a:p>
          <a:p>
            <a:pPr algn="l"/>
            <a:r>
              <a:rPr lang="zh-TW" altLang="en-US" sz="2000" dirty="0">
                <a:solidFill>
                  <a:schemeClr val="tx1"/>
                </a:solidFill>
              </a:rPr>
              <a:t>如果您的圖書館啟用了</a:t>
            </a:r>
            <a:r>
              <a:rPr lang="en-US" altLang="zh-TW" sz="2000" dirty="0">
                <a:solidFill>
                  <a:schemeClr val="tx1"/>
                </a:solidFill>
              </a:rPr>
              <a:t>EDS Patron Empowerment</a:t>
            </a:r>
            <a:r>
              <a:rPr lang="zh-TW" altLang="en-US" sz="2000" dirty="0">
                <a:solidFill>
                  <a:schemeClr val="tx1"/>
                </a:solidFill>
              </a:rPr>
              <a:t>功能，此區域還會顯示您當前借閱中或預約中的任何書目紀錄。</a:t>
            </a:r>
            <a:endParaRPr lang="en-US" altLang="zh-TW" sz="2000" dirty="0">
              <a:solidFill>
                <a:schemeClr val="tx1"/>
              </a:solidFill>
            </a:endParaRPr>
          </a:p>
          <a:p>
            <a:pPr algn="l"/>
            <a:endParaRPr lang="zh-TW" altLang="en-US" sz="2000" dirty="0">
              <a:solidFill>
                <a:schemeClr val="tx1"/>
              </a:solidFill>
            </a:endParaRPr>
          </a:p>
          <a:p>
            <a:pPr algn="l"/>
            <a:endParaRPr lang="zh-TW" altLang="en-US" sz="2000" dirty="0">
              <a:solidFill>
                <a:schemeClr val="tx1"/>
              </a:solidFill>
            </a:endParaRP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flipH="1">
            <a:off x="1498600" y="2908917"/>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B06BB38E-0736-48D4-BB9A-E2E14DC94E2F}"/>
              </a:ext>
            </a:extLst>
          </p:cNvPr>
          <p:cNvSpPr>
            <a:spLocks noGrp="1"/>
          </p:cNvSpPr>
          <p:nvPr>
            <p:ph type="sldNum" sz="quarter" idx="12"/>
          </p:nvPr>
        </p:nvSpPr>
        <p:spPr/>
        <p:txBody>
          <a:bodyPr/>
          <a:lstStyle/>
          <a:p>
            <a:pPr>
              <a:defRPr/>
            </a:pPr>
            <a:fld id="{B7EAD0AD-6EDF-1340-A69B-9164425913BF}" type="slidenum">
              <a:rPr lang="en-US" altLang="en-US" smtClean="0"/>
              <a:pPr>
                <a:defRPr/>
              </a:pPr>
              <a:t>33</a:t>
            </a:fld>
            <a:endParaRPr lang="en-US" altLang="en-US"/>
          </a:p>
        </p:txBody>
      </p:sp>
    </p:spTree>
    <p:extLst>
      <p:ext uri="{BB962C8B-B14F-4D97-AF65-F5344CB8AC3E}">
        <p14:creationId xmlns:p14="http://schemas.microsoft.com/office/powerpoint/2010/main" xmlns="" val="1227292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419285F8-0799-4064-B3C8-6A5044E7A220}"/>
              </a:ext>
            </a:extLst>
          </p:cNvPr>
          <p:cNvPicPr>
            <a:picLocks noChangeAspect="1"/>
          </p:cNvPicPr>
          <p:nvPr/>
        </p:nvPicPr>
        <p:blipFill>
          <a:blip r:embed="rId3" cstate="print"/>
          <a:stretch>
            <a:fillRect/>
          </a:stretch>
        </p:blipFill>
        <p:spPr>
          <a:xfrm>
            <a:off x="217511" y="181332"/>
            <a:ext cx="11756977" cy="5003899"/>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17511" y="5053915"/>
            <a:ext cx="11756977" cy="457886"/>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zh-TW" altLang="en-US" sz="2000" dirty="0">
                <a:solidFill>
                  <a:schemeClr val="tx1"/>
                </a:solidFill>
              </a:rPr>
              <a:t>期刊提醒可以節省寶貴的研究時間，並且可以設定為在您使用的 </a:t>
            </a:r>
            <a:r>
              <a:rPr lang="en-US" altLang="zh-TW" sz="2000" dirty="0">
                <a:solidFill>
                  <a:schemeClr val="tx1"/>
                </a:solidFill>
              </a:rPr>
              <a:t>EBSCO </a:t>
            </a:r>
            <a:r>
              <a:rPr lang="zh-TW" altLang="en-US" sz="2000" dirty="0">
                <a:solidFill>
                  <a:schemeClr val="tx1"/>
                </a:solidFill>
              </a:rPr>
              <a:t>介面中出現特定期刊的新期刊時提供自動電子郵件通知。</a:t>
            </a:r>
          </a:p>
          <a:p>
            <a:pPr algn="l"/>
            <a:endParaRPr lang="zh-TW" altLang="en-US" sz="2000" dirty="0">
              <a:solidFill>
                <a:schemeClr val="tx1"/>
              </a:solidFill>
            </a:endParaRPr>
          </a:p>
          <a:p>
            <a:pPr algn="l"/>
            <a:r>
              <a:rPr lang="zh-TW" altLang="en-US" sz="2000" dirty="0">
                <a:solidFill>
                  <a:schemeClr val="tx1"/>
                </a:solidFill>
              </a:rPr>
              <a:t>注意：要建立通報，您必須登錄 </a:t>
            </a:r>
            <a:r>
              <a:rPr lang="en-US" altLang="zh-TW" sz="2000" dirty="0" err="1">
                <a:solidFill>
                  <a:schemeClr val="tx1"/>
                </a:solidFill>
              </a:rPr>
              <a:t>MyEBSCO</a:t>
            </a:r>
            <a:r>
              <a:rPr lang="en-US" altLang="zh-TW" sz="2000" dirty="0">
                <a:solidFill>
                  <a:schemeClr val="tx1"/>
                </a:solidFill>
              </a:rPr>
              <a:t> </a:t>
            </a:r>
            <a:r>
              <a:rPr lang="zh-TW" altLang="en-US" sz="2000" dirty="0">
                <a:solidFill>
                  <a:schemeClr val="tx1"/>
                </a:solidFill>
              </a:rPr>
              <a:t>建立通報。</a:t>
            </a:r>
          </a:p>
          <a:p>
            <a:pPr algn="l"/>
            <a:endParaRPr lang="zh-TW" altLang="en-US" sz="2000" dirty="0">
              <a:solidFill>
                <a:schemeClr val="tx1"/>
              </a:solidFill>
            </a:endParaRP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flipH="1">
            <a:off x="1542143" y="3098800"/>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EE0C4500-DC42-4B50-BB8A-DE6708D8BCDA}"/>
              </a:ext>
            </a:extLst>
          </p:cNvPr>
          <p:cNvSpPr>
            <a:spLocks noGrp="1"/>
          </p:cNvSpPr>
          <p:nvPr>
            <p:ph type="sldNum" sz="quarter" idx="12"/>
          </p:nvPr>
        </p:nvSpPr>
        <p:spPr/>
        <p:txBody>
          <a:bodyPr/>
          <a:lstStyle/>
          <a:p>
            <a:pPr>
              <a:defRPr/>
            </a:pPr>
            <a:fld id="{B7EAD0AD-6EDF-1340-A69B-9164425913BF}" type="slidenum">
              <a:rPr lang="en-US" altLang="en-US" smtClean="0"/>
              <a:pPr>
                <a:defRPr/>
              </a:pPr>
              <a:t>34</a:t>
            </a:fld>
            <a:endParaRPr lang="en-US" altLang="en-US"/>
          </a:p>
        </p:txBody>
      </p:sp>
    </p:spTree>
    <p:extLst>
      <p:ext uri="{BB962C8B-B14F-4D97-AF65-F5344CB8AC3E}">
        <p14:creationId xmlns:p14="http://schemas.microsoft.com/office/powerpoint/2010/main" xmlns="" val="332276160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2209800" y="3983557"/>
            <a:ext cx="7772400" cy="747712"/>
          </a:xfrm>
        </p:spPr>
        <p:txBody>
          <a:bodyPr/>
          <a:lstStyle/>
          <a:p>
            <a:pPr lvl="0"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書籤功能</a:t>
            </a:r>
            <a:endParaRPr lang="en-US" altLang="zh-TW" sz="166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48286504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xmlns="" id="{629CF73E-619E-4992-BF8C-12FF3ECE3F61}"/>
              </a:ext>
            </a:extLst>
          </p:cNvPr>
          <p:cNvSpPr>
            <a:spLocks noGrp="1"/>
          </p:cNvSpPr>
          <p:nvPr>
            <p:ph type="body" orient="vert" idx="1"/>
          </p:nvPr>
        </p:nvSpPr>
        <p:spPr>
          <a:xfrm>
            <a:off x="406399" y="1674209"/>
            <a:ext cx="11379200" cy="3974236"/>
          </a:xfrm>
        </p:spPr>
        <p:txBody>
          <a:bodyPr vert="horz"/>
          <a:lstStyle/>
          <a:p>
            <a:r>
              <a:rPr lang="zh-TW" altLang="en-US" sz="3600" dirty="0"/>
              <a:t>在新的</a:t>
            </a:r>
            <a:r>
              <a:rPr lang="en-US" altLang="zh-TW" sz="3600" dirty="0"/>
              <a:t>EBSCO Discovery Service</a:t>
            </a:r>
            <a:r>
              <a:rPr lang="zh-TW" altLang="en-US" sz="3600" dirty="0"/>
              <a:t>、</a:t>
            </a:r>
            <a:r>
              <a:rPr lang="en-US" altLang="zh-TW" sz="3600" dirty="0"/>
              <a:t>EBSCOhost</a:t>
            </a:r>
            <a:r>
              <a:rPr lang="zh-TW" altLang="en-US" sz="3600" dirty="0"/>
              <a:t>和</a:t>
            </a:r>
            <a:r>
              <a:rPr lang="en-US" altLang="zh-TW" sz="3600" dirty="0" err="1"/>
              <a:t>Explora</a:t>
            </a:r>
            <a:r>
              <a:rPr lang="zh-TW" altLang="en-US" sz="3600" dirty="0"/>
              <a:t>介面中，您可以使用書籤功能將文章保存到您的儀表板（</a:t>
            </a:r>
            <a:r>
              <a:rPr lang="en-US" altLang="zh-TW" sz="3600" dirty="0"/>
              <a:t>Dashboard</a:t>
            </a:r>
            <a:r>
              <a:rPr lang="zh-TW" altLang="en-US" sz="3600" dirty="0"/>
              <a:t>）。您可以登錄個人帳戶，以永久保存您喜歡的項目。</a:t>
            </a:r>
            <a:endParaRPr lang="en-US" altLang="zh-TW" sz="3600" dirty="0"/>
          </a:p>
          <a:p>
            <a:pPr marL="0" indent="0">
              <a:buNone/>
            </a:pPr>
            <a:endParaRPr lang="zh-TW" altLang="en-US" sz="2000" dirty="0"/>
          </a:p>
          <a:p>
            <a:r>
              <a:rPr lang="zh-TW" altLang="en-US" sz="3600" dirty="0"/>
              <a:t>在任何您看到書籤圖示的地方（結果列表、文章詳細資訊、線上</a:t>
            </a:r>
            <a:r>
              <a:rPr lang="en-US" altLang="zh-TW" sz="3600" dirty="0"/>
              <a:t>/PDF</a:t>
            </a:r>
            <a:r>
              <a:rPr lang="zh-TW" altLang="en-US" sz="3600" dirty="0"/>
              <a:t>全文），您可以點擊它將文章保存到您的儀表板。</a:t>
            </a:r>
          </a:p>
          <a:p>
            <a:pPr marL="0" indent="0">
              <a:buNone/>
            </a:pPr>
            <a:endParaRPr lang="zh-TW" altLang="en-US" sz="3600" dirty="0"/>
          </a:p>
        </p:txBody>
      </p:sp>
      <p:sp>
        <p:nvSpPr>
          <p:cNvPr id="8" name="矩形 7">
            <a:extLst>
              <a:ext uri="{FF2B5EF4-FFF2-40B4-BE49-F238E27FC236}">
                <a16:creationId xmlns:a16="http://schemas.microsoft.com/office/drawing/2014/main" xmlns="" id="{5DFF01EC-1D39-491D-9D3E-181687BE2BF9}"/>
              </a:ext>
            </a:extLst>
          </p:cNvPr>
          <p:cNvSpPr/>
          <p:nvPr/>
        </p:nvSpPr>
        <p:spPr>
          <a:xfrm>
            <a:off x="3951823" y="398765"/>
            <a:ext cx="4288353" cy="707886"/>
          </a:xfrm>
          <a:prstGeom prst="rect">
            <a:avLst/>
          </a:prstGeom>
        </p:spPr>
        <p:txBody>
          <a:bodyPr wrap="none">
            <a:spAutoFit/>
          </a:bodyPr>
          <a:lstStyle/>
          <a:p>
            <a:r>
              <a:rPr lang="zh-TW" altLang="en-US" sz="4000" b="1" dirty="0">
                <a:solidFill>
                  <a:srgbClr val="1A3F6D"/>
                </a:solidFill>
                <a:latin typeface="Georgia"/>
                <a:ea typeface="微軟正黑體" panose="020B0604030504040204" pitchFamily="34" charset="-120"/>
                <a:cs typeface="+mj-cs"/>
              </a:rPr>
              <a:t>如何使用書籤功能</a:t>
            </a:r>
            <a:endParaRPr lang="zh-TW" altLang="en-US" dirty="0"/>
          </a:p>
        </p:txBody>
      </p:sp>
      <p:sp>
        <p:nvSpPr>
          <p:cNvPr id="9" name="投影片編號版面配置區 8">
            <a:extLst>
              <a:ext uri="{FF2B5EF4-FFF2-40B4-BE49-F238E27FC236}">
                <a16:creationId xmlns:a16="http://schemas.microsoft.com/office/drawing/2014/main" xmlns="" id="{82CF6CDE-DDC4-452B-BD38-344C71B6015C}"/>
              </a:ext>
            </a:extLst>
          </p:cNvPr>
          <p:cNvSpPr>
            <a:spLocks noGrp="1"/>
          </p:cNvSpPr>
          <p:nvPr>
            <p:ph type="sldNum" sz="quarter" idx="12"/>
          </p:nvPr>
        </p:nvSpPr>
        <p:spPr/>
        <p:txBody>
          <a:bodyPr/>
          <a:lstStyle/>
          <a:p>
            <a:pPr>
              <a:defRPr/>
            </a:pPr>
            <a:fld id="{F7D72085-5725-574B-9902-5D1605CEBFF3}" type="slidenum">
              <a:rPr lang="en-US" altLang="en-US" smtClean="0"/>
              <a:pPr>
                <a:defRPr/>
              </a:pPr>
              <a:t>36</a:t>
            </a:fld>
            <a:endParaRPr lang="en-US" altLang="en-US"/>
          </a:p>
        </p:txBody>
      </p:sp>
    </p:spTree>
    <p:extLst>
      <p:ext uri="{BB962C8B-B14F-4D97-AF65-F5344CB8AC3E}">
        <p14:creationId xmlns:p14="http://schemas.microsoft.com/office/powerpoint/2010/main" xmlns="" val="422745075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58321" y="5603156"/>
            <a:ext cx="11462657" cy="799421"/>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zh-TW" altLang="en-US" sz="2000" dirty="0">
                <a:solidFill>
                  <a:schemeClr val="tx1"/>
                </a:solidFill>
              </a:rPr>
              <a:t>該圖示會變成藍色的書籤圖示      ，表示您已經將文章加入書籤並且可以在您的儀表板中找到。再次點擊該圖是可以移除您的書籤。</a:t>
            </a:r>
          </a:p>
          <a:p>
            <a:pPr algn="l"/>
            <a:endParaRPr lang="zh-TW" altLang="en-US" sz="1800" dirty="0">
              <a:solidFill>
                <a:schemeClr val="tx1"/>
              </a:solidFill>
            </a:endParaRPr>
          </a:p>
          <a:p>
            <a:pPr algn="l"/>
            <a:r>
              <a:rPr lang="zh-TW" altLang="en-US" sz="1800" dirty="0">
                <a:solidFill>
                  <a:schemeClr val="tx1"/>
                </a:solidFill>
              </a:rPr>
              <a:t> </a:t>
            </a:r>
          </a:p>
        </p:txBody>
      </p:sp>
      <p:pic>
        <p:nvPicPr>
          <p:cNvPr id="9" name="圖片 8">
            <a:extLst>
              <a:ext uri="{FF2B5EF4-FFF2-40B4-BE49-F238E27FC236}">
                <a16:creationId xmlns:a16="http://schemas.microsoft.com/office/drawing/2014/main" xmlns="" id="{C71B8FDF-FFBF-4A9B-BD19-8743109E5C25}"/>
              </a:ext>
            </a:extLst>
          </p:cNvPr>
          <p:cNvPicPr>
            <a:picLocks noChangeAspect="1"/>
          </p:cNvPicPr>
          <p:nvPr/>
        </p:nvPicPr>
        <p:blipFill rotWithShape="1">
          <a:blip r:embed="rId2" cstate="print"/>
          <a:srcRect l="7438" b="-160"/>
          <a:stretch/>
        </p:blipFill>
        <p:spPr>
          <a:xfrm>
            <a:off x="3848100" y="5745245"/>
            <a:ext cx="202808" cy="257622"/>
          </a:xfrm>
          <a:prstGeom prst="rect">
            <a:avLst/>
          </a:prstGeom>
        </p:spPr>
      </p:pic>
      <p:pic>
        <p:nvPicPr>
          <p:cNvPr id="10" name="圖片 9">
            <a:extLst>
              <a:ext uri="{FF2B5EF4-FFF2-40B4-BE49-F238E27FC236}">
                <a16:creationId xmlns:a16="http://schemas.microsoft.com/office/drawing/2014/main" xmlns="" id="{A40A2FF5-1103-40AC-9234-BDF9ED4F1A35}"/>
              </a:ext>
            </a:extLst>
          </p:cNvPr>
          <p:cNvPicPr>
            <a:picLocks noChangeAspect="1"/>
          </p:cNvPicPr>
          <p:nvPr/>
        </p:nvPicPr>
        <p:blipFill>
          <a:blip r:embed="rId3" cstate="print"/>
          <a:stretch>
            <a:fillRect/>
          </a:stretch>
        </p:blipFill>
        <p:spPr>
          <a:xfrm>
            <a:off x="234950" y="455423"/>
            <a:ext cx="11722100" cy="4591838"/>
          </a:xfrm>
          <a:prstGeom prst="rect">
            <a:avLst/>
          </a:prstGeom>
        </p:spPr>
      </p:pic>
      <p:sp>
        <p:nvSpPr>
          <p:cNvPr id="16" name="矩形 15">
            <a:extLst>
              <a:ext uri="{FF2B5EF4-FFF2-40B4-BE49-F238E27FC236}">
                <a16:creationId xmlns:a16="http://schemas.microsoft.com/office/drawing/2014/main" xmlns="" id="{D9557484-60E1-45AB-816B-36619328B4F7}"/>
              </a:ext>
            </a:extLst>
          </p:cNvPr>
          <p:cNvSpPr/>
          <p:nvPr/>
        </p:nvSpPr>
        <p:spPr>
          <a:xfrm>
            <a:off x="10617200" y="2095499"/>
            <a:ext cx="393700" cy="393702"/>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xmlns="" id="{A2E7009D-79C8-407F-A68A-DA08A50C6B83}"/>
              </a:ext>
            </a:extLst>
          </p:cNvPr>
          <p:cNvSpPr>
            <a:spLocks noGrp="1"/>
          </p:cNvSpPr>
          <p:nvPr>
            <p:ph type="sldNum" sz="quarter" idx="12"/>
          </p:nvPr>
        </p:nvSpPr>
        <p:spPr/>
        <p:txBody>
          <a:bodyPr/>
          <a:lstStyle/>
          <a:p>
            <a:pPr>
              <a:defRPr/>
            </a:pPr>
            <a:fld id="{B7EAD0AD-6EDF-1340-A69B-9164425913BF}" type="slidenum">
              <a:rPr lang="en-US" altLang="en-US" smtClean="0"/>
              <a:pPr>
                <a:defRPr/>
              </a:pPr>
              <a:t>37</a:t>
            </a:fld>
            <a:endParaRPr lang="en-US" altLang="en-US"/>
          </a:p>
        </p:txBody>
      </p:sp>
    </p:spTree>
    <p:extLst>
      <p:ext uri="{BB962C8B-B14F-4D97-AF65-F5344CB8AC3E}">
        <p14:creationId xmlns:p14="http://schemas.microsoft.com/office/powerpoint/2010/main" xmlns="" val="269900380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74156" y="5843793"/>
            <a:ext cx="11462657" cy="492443"/>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zh-TW" altLang="en-US" sz="2000" dirty="0">
                <a:solidFill>
                  <a:schemeClr val="tx1"/>
                </a:solidFill>
              </a:rPr>
              <a:t>當您將文章加入書籤後，您可以在儀表板的「已儲存」區域中找到它們。</a:t>
            </a:r>
            <a:endParaRPr lang="zh-TW" altLang="en-US" sz="1800" dirty="0">
              <a:solidFill>
                <a:schemeClr val="tx1"/>
              </a:solidFill>
            </a:endParaRPr>
          </a:p>
          <a:p>
            <a:pPr algn="l"/>
            <a:r>
              <a:rPr lang="zh-TW" altLang="en-US" sz="1800" dirty="0">
                <a:solidFill>
                  <a:schemeClr val="tx1"/>
                </a:solidFill>
              </a:rPr>
              <a:t> </a:t>
            </a:r>
          </a:p>
        </p:txBody>
      </p:sp>
      <p:sp>
        <p:nvSpPr>
          <p:cNvPr id="2" name="矩形 1">
            <a:extLst>
              <a:ext uri="{FF2B5EF4-FFF2-40B4-BE49-F238E27FC236}">
                <a16:creationId xmlns:a16="http://schemas.microsoft.com/office/drawing/2014/main" xmlns="" id="{60587F83-9605-4272-8CC6-8B27D3A60EF5}"/>
              </a:ext>
            </a:extLst>
          </p:cNvPr>
          <p:cNvSpPr/>
          <p:nvPr/>
        </p:nvSpPr>
        <p:spPr>
          <a:xfrm>
            <a:off x="274156" y="210979"/>
            <a:ext cx="3185487" cy="492443"/>
          </a:xfrm>
          <a:prstGeom prst="rect">
            <a:avLst/>
          </a:prstGeom>
        </p:spPr>
        <p:txBody>
          <a:bodyPr wrap="none">
            <a:spAutoFit/>
          </a:bodyPr>
          <a:lstStyle/>
          <a:p>
            <a:r>
              <a:rPr lang="zh-TW" altLang="en-US" b="1" dirty="0">
                <a:latin typeface="Open Sans"/>
              </a:rPr>
              <a:t>檢索添加書籤的項目</a:t>
            </a:r>
            <a:endParaRPr lang="zh-TW" altLang="en-US" b="1" i="0" dirty="0">
              <a:effectLst/>
              <a:latin typeface="Open Sans"/>
            </a:endParaRPr>
          </a:p>
        </p:txBody>
      </p:sp>
      <p:pic>
        <p:nvPicPr>
          <p:cNvPr id="3" name="圖片 2">
            <a:extLst>
              <a:ext uri="{FF2B5EF4-FFF2-40B4-BE49-F238E27FC236}">
                <a16:creationId xmlns:a16="http://schemas.microsoft.com/office/drawing/2014/main" xmlns="" id="{F3FC0545-2AD7-465B-A154-6509E718473A}"/>
              </a:ext>
            </a:extLst>
          </p:cNvPr>
          <p:cNvPicPr>
            <a:picLocks noChangeAspect="1"/>
          </p:cNvPicPr>
          <p:nvPr/>
        </p:nvPicPr>
        <p:blipFill>
          <a:blip r:embed="rId2" cstate="print"/>
          <a:stretch>
            <a:fillRect/>
          </a:stretch>
        </p:blipFill>
        <p:spPr>
          <a:xfrm>
            <a:off x="243422" y="767985"/>
            <a:ext cx="11725780" cy="4845415"/>
          </a:xfrm>
          <a:prstGeom prst="rect">
            <a:avLst/>
          </a:prstGeom>
        </p:spPr>
      </p:pic>
      <p:cxnSp>
        <p:nvCxnSpPr>
          <p:cNvPr id="6" name="直線單箭頭接點 5">
            <a:extLst>
              <a:ext uri="{FF2B5EF4-FFF2-40B4-BE49-F238E27FC236}">
                <a16:creationId xmlns:a16="http://schemas.microsoft.com/office/drawing/2014/main" xmlns="" id="{CEE6778E-F62D-423B-A7EA-A31DEA9082EB}"/>
              </a:ext>
            </a:extLst>
          </p:cNvPr>
          <p:cNvCxnSpPr>
            <a:cxnSpLocks/>
          </p:cNvCxnSpPr>
          <p:nvPr/>
        </p:nvCxnSpPr>
        <p:spPr>
          <a:xfrm flipH="1">
            <a:off x="1397000" y="2438400"/>
            <a:ext cx="1866900" cy="11176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投影片編號版面配置區 8">
            <a:extLst>
              <a:ext uri="{FF2B5EF4-FFF2-40B4-BE49-F238E27FC236}">
                <a16:creationId xmlns:a16="http://schemas.microsoft.com/office/drawing/2014/main" xmlns="" id="{DEE75D45-9A8A-43BD-9D27-6D3AD41A0CA5}"/>
              </a:ext>
            </a:extLst>
          </p:cNvPr>
          <p:cNvSpPr>
            <a:spLocks noGrp="1"/>
          </p:cNvSpPr>
          <p:nvPr>
            <p:ph type="sldNum" sz="quarter" idx="12"/>
          </p:nvPr>
        </p:nvSpPr>
        <p:spPr/>
        <p:txBody>
          <a:bodyPr/>
          <a:lstStyle/>
          <a:p>
            <a:pPr>
              <a:defRPr/>
            </a:pPr>
            <a:fld id="{B7EAD0AD-6EDF-1340-A69B-9164425913BF}" type="slidenum">
              <a:rPr lang="en-US" altLang="en-US" smtClean="0"/>
              <a:pPr>
                <a:defRPr/>
              </a:pPr>
              <a:t>38</a:t>
            </a:fld>
            <a:endParaRPr lang="en-US" altLang="en-US"/>
          </a:p>
        </p:txBody>
      </p:sp>
    </p:spTree>
    <p:extLst>
      <p:ext uri="{BB962C8B-B14F-4D97-AF65-F5344CB8AC3E}">
        <p14:creationId xmlns:p14="http://schemas.microsoft.com/office/powerpoint/2010/main" xmlns="" val="271189650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2209800" y="4039738"/>
            <a:ext cx="7772400" cy="747712"/>
          </a:xfrm>
        </p:spPr>
        <p:txBody>
          <a:bodyPr/>
          <a:lstStyle/>
          <a:p>
            <a:pPr lvl="0"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如何建立專案</a:t>
            </a:r>
            <a:endParaRPr lang="en-US" altLang="zh-TW" sz="166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76976782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xmlns="" id="{629CF73E-619E-4992-BF8C-12FF3ECE3F61}"/>
              </a:ext>
            </a:extLst>
          </p:cNvPr>
          <p:cNvSpPr>
            <a:spLocks noGrp="1"/>
          </p:cNvSpPr>
          <p:nvPr>
            <p:ph type="body" orient="vert" idx="1"/>
          </p:nvPr>
        </p:nvSpPr>
        <p:spPr>
          <a:xfrm>
            <a:off x="406400" y="1674825"/>
            <a:ext cx="11379200" cy="3206931"/>
          </a:xfrm>
        </p:spPr>
        <p:txBody>
          <a:bodyPr vert="horz"/>
          <a:lstStyle/>
          <a:p>
            <a:r>
              <a:rPr lang="zh-TW" altLang="en-US" sz="2000" dirty="0"/>
              <a:t>新</a:t>
            </a:r>
            <a:r>
              <a:rPr lang="en-US" altLang="zh-TW" sz="2000" dirty="0"/>
              <a:t>EBSCO</a:t>
            </a:r>
            <a:r>
              <a:rPr lang="zh-TW" altLang="en-US" sz="2000" dirty="0"/>
              <a:t>介面（</a:t>
            </a:r>
            <a:r>
              <a:rPr lang="en-US" altLang="zh-TW" sz="2000" dirty="0"/>
              <a:t>EBSCO Discovery Service</a:t>
            </a:r>
            <a:r>
              <a:rPr lang="zh-TW" altLang="en-US" sz="2000" dirty="0"/>
              <a:t>、</a:t>
            </a:r>
            <a:r>
              <a:rPr lang="en-US" altLang="zh-TW" sz="2000" dirty="0"/>
              <a:t>EBSCOhost</a:t>
            </a:r>
            <a:r>
              <a:rPr lang="zh-TW" altLang="en-US" sz="2000" dirty="0"/>
              <a:t>、</a:t>
            </a:r>
            <a:r>
              <a:rPr lang="en-US" altLang="zh-TW" sz="2000" dirty="0" err="1"/>
              <a:t>Explora</a:t>
            </a:r>
            <a:r>
              <a:rPr lang="zh-TW" altLang="en-US" sz="2000" dirty="0"/>
              <a:t>）提供將介面語言翻譯成多種語言的功能。當您使用個人的</a:t>
            </a:r>
            <a:r>
              <a:rPr lang="en-US" altLang="zh-TW" sz="2000" dirty="0" err="1"/>
              <a:t>MyEBSCO</a:t>
            </a:r>
            <a:r>
              <a:rPr lang="zh-TW" altLang="en-US" sz="2000" dirty="0"/>
              <a:t>帳戶登入新介面時，您的語言選擇將被保存，以供未來使用。</a:t>
            </a:r>
          </a:p>
          <a:p>
            <a:r>
              <a:rPr lang="zh-TW" altLang="en-US" sz="2000" dirty="0"/>
              <a:t>新介面可以翻譯為以下語言之一：</a:t>
            </a:r>
          </a:p>
        </p:txBody>
      </p:sp>
      <p:pic>
        <p:nvPicPr>
          <p:cNvPr id="4" name="圖片 3">
            <a:extLst>
              <a:ext uri="{FF2B5EF4-FFF2-40B4-BE49-F238E27FC236}">
                <a16:creationId xmlns:a16="http://schemas.microsoft.com/office/drawing/2014/main" xmlns="" id="{099381EE-1045-4932-A0F5-7CB49861074C}"/>
              </a:ext>
            </a:extLst>
          </p:cNvPr>
          <p:cNvPicPr>
            <a:picLocks noChangeAspect="1"/>
          </p:cNvPicPr>
          <p:nvPr/>
        </p:nvPicPr>
        <p:blipFill>
          <a:blip r:embed="rId2" cstate="print"/>
          <a:stretch>
            <a:fillRect/>
          </a:stretch>
        </p:blipFill>
        <p:spPr>
          <a:xfrm>
            <a:off x="5181600" y="2366686"/>
            <a:ext cx="6230219" cy="3953427"/>
          </a:xfrm>
          <a:prstGeom prst="rect">
            <a:avLst/>
          </a:prstGeom>
        </p:spPr>
      </p:pic>
      <p:sp>
        <p:nvSpPr>
          <p:cNvPr id="8" name="矩形 7">
            <a:extLst>
              <a:ext uri="{FF2B5EF4-FFF2-40B4-BE49-F238E27FC236}">
                <a16:creationId xmlns:a16="http://schemas.microsoft.com/office/drawing/2014/main" xmlns="" id="{9087E735-371F-426B-A5CC-E63C1AD9FA06}"/>
              </a:ext>
            </a:extLst>
          </p:cNvPr>
          <p:cNvSpPr/>
          <p:nvPr/>
        </p:nvSpPr>
        <p:spPr>
          <a:xfrm>
            <a:off x="233973" y="567916"/>
            <a:ext cx="2236510" cy="707886"/>
          </a:xfrm>
          <a:prstGeom prst="rect">
            <a:avLst/>
          </a:prstGeom>
        </p:spPr>
        <p:txBody>
          <a:bodyPr wrap="none">
            <a:spAutoFit/>
          </a:bodyPr>
          <a:lstStyle/>
          <a:p>
            <a:r>
              <a:rPr lang="zh-TW" altLang="en-US" sz="4000" b="1" dirty="0">
                <a:latin typeface="微軟正黑體" panose="020B0604030504040204" pitchFamily="34" charset="-120"/>
                <a:ea typeface="微軟正黑體" panose="020B0604030504040204" pitchFamily="34" charset="-120"/>
                <a:cs typeface="Calibri" panose="020F0502020204030204" pitchFamily="34" charset="0"/>
              </a:rPr>
              <a:t>介面語言</a:t>
            </a:r>
            <a:endParaRPr lang="zh-TW" altLang="en-US" sz="3600" dirty="0"/>
          </a:p>
        </p:txBody>
      </p:sp>
      <p:sp>
        <p:nvSpPr>
          <p:cNvPr id="9" name="投影片編號版面配置區 8">
            <a:extLst>
              <a:ext uri="{FF2B5EF4-FFF2-40B4-BE49-F238E27FC236}">
                <a16:creationId xmlns:a16="http://schemas.microsoft.com/office/drawing/2014/main" xmlns="" id="{B0FB87C5-8407-492E-9570-CA3A1CADD722}"/>
              </a:ext>
            </a:extLst>
          </p:cNvPr>
          <p:cNvSpPr>
            <a:spLocks noGrp="1"/>
          </p:cNvSpPr>
          <p:nvPr>
            <p:ph type="sldNum" sz="quarter" idx="12"/>
          </p:nvPr>
        </p:nvSpPr>
        <p:spPr>
          <a:xfrm>
            <a:off x="11411819" y="5878788"/>
            <a:ext cx="609600" cy="441325"/>
          </a:xfrm>
        </p:spPr>
        <p:txBody>
          <a:bodyPr/>
          <a:lstStyle/>
          <a:p>
            <a:pPr>
              <a:buNone/>
              <a:defRPr/>
            </a:pPr>
            <a:fld id="{F7D72085-5725-574B-9902-5D1605CEBFF3}" type="slidenum">
              <a:rPr lang="en-US" altLang="en-US" smtClean="0"/>
              <a:pPr>
                <a:buNone/>
                <a:defRPr/>
              </a:pPr>
              <a:t>4</a:t>
            </a:fld>
            <a:endParaRPr lang="en-US" altLang="en-US" dirty="0"/>
          </a:p>
        </p:txBody>
      </p:sp>
    </p:spTree>
    <p:extLst>
      <p:ext uri="{BB962C8B-B14F-4D97-AF65-F5344CB8AC3E}">
        <p14:creationId xmlns:p14="http://schemas.microsoft.com/office/powerpoint/2010/main" xmlns="" val="199530773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0" y="5667915"/>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en-US" altLang="zh-TW" sz="2000" dirty="0">
                <a:solidFill>
                  <a:schemeClr val="tx1"/>
                </a:solidFill>
              </a:rPr>
              <a:t>1.    </a:t>
            </a:r>
            <a:r>
              <a:rPr lang="zh-TW" altLang="en-US" sz="2000" dirty="0">
                <a:solidFill>
                  <a:schemeClr val="tx1"/>
                </a:solidFill>
              </a:rPr>
              <a:t>在左側的欄位中，點擊「我的儀表板」下的「專案」。</a:t>
            </a:r>
          </a:p>
        </p:txBody>
      </p:sp>
      <p:pic>
        <p:nvPicPr>
          <p:cNvPr id="9" name="圖片 8">
            <a:extLst>
              <a:ext uri="{FF2B5EF4-FFF2-40B4-BE49-F238E27FC236}">
                <a16:creationId xmlns:a16="http://schemas.microsoft.com/office/drawing/2014/main" xmlns="" id="{1FF1CA6C-F579-4CF0-9D10-D20AFD57223E}"/>
              </a:ext>
            </a:extLst>
          </p:cNvPr>
          <p:cNvPicPr>
            <a:picLocks noChangeAspect="1"/>
          </p:cNvPicPr>
          <p:nvPr/>
        </p:nvPicPr>
        <p:blipFill>
          <a:blip r:embed="rId2" cstate="print"/>
          <a:stretch>
            <a:fillRect/>
          </a:stretch>
        </p:blipFill>
        <p:spPr>
          <a:xfrm>
            <a:off x="217511" y="631649"/>
            <a:ext cx="11756977" cy="4625550"/>
          </a:xfrm>
          <a:prstGeom prst="rect">
            <a:avLst/>
          </a:prstGeom>
        </p:spPr>
      </p:pic>
      <p:cxnSp>
        <p:nvCxnSpPr>
          <p:cNvPr id="10" name="直線單箭頭接點 9">
            <a:extLst>
              <a:ext uri="{FF2B5EF4-FFF2-40B4-BE49-F238E27FC236}">
                <a16:creationId xmlns:a16="http://schemas.microsoft.com/office/drawing/2014/main" xmlns="" id="{01D6CE2E-88DC-491E-9B34-6A765E103CD7}"/>
              </a:ext>
            </a:extLst>
          </p:cNvPr>
          <p:cNvCxnSpPr>
            <a:cxnSpLocks/>
          </p:cNvCxnSpPr>
          <p:nvPr/>
        </p:nvCxnSpPr>
        <p:spPr>
          <a:xfrm flipH="1">
            <a:off x="1524000" y="2207824"/>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投影片編號版面配置區 5">
            <a:extLst>
              <a:ext uri="{FF2B5EF4-FFF2-40B4-BE49-F238E27FC236}">
                <a16:creationId xmlns:a16="http://schemas.microsoft.com/office/drawing/2014/main" xmlns="" id="{BDF344C8-ED6C-4379-BB89-7FBF27824915}"/>
              </a:ext>
            </a:extLst>
          </p:cNvPr>
          <p:cNvSpPr>
            <a:spLocks noGrp="1"/>
          </p:cNvSpPr>
          <p:nvPr>
            <p:ph type="sldNum" sz="quarter" idx="12"/>
          </p:nvPr>
        </p:nvSpPr>
        <p:spPr/>
        <p:txBody>
          <a:bodyPr/>
          <a:lstStyle/>
          <a:p>
            <a:pPr>
              <a:defRPr/>
            </a:pPr>
            <a:fld id="{155408BC-2170-8442-8CF3-A9A106861345}" type="slidenum">
              <a:rPr lang="en-US" altLang="en-US" smtClean="0"/>
              <a:pPr>
                <a:defRPr/>
              </a:pPr>
              <a:t>40</a:t>
            </a:fld>
            <a:endParaRPr lang="en-US" altLang="en-US"/>
          </a:p>
        </p:txBody>
      </p:sp>
    </p:spTree>
    <p:extLst>
      <p:ext uri="{BB962C8B-B14F-4D97-AF65-F5344CB8AC3E}">
        <p14:creationId xmlns:p14="http://schemas.microsoft.com/office/powerpoint/2010/main" xmlns="" val="69411179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2CCFCC51-57A7-4EDE-9AA4-9D608F786AED}"/>
              </a:ext>
            </a:extLst>
          </p:cNvPr>
          <p:cNvPicPr>
            <a:picLocks noChangeAspect="1"/>
          </p:cNvPicPr>
          <p:nvPr/>
        </p:nvPicPr>
        <p:blipFill>
          <a:blip r:embed="rId3" cstate="print"/>
          <a:stretch>
            <a:fillRect/>
          </a:stretch>
        </p:blipFill>
        <p:spPr>
          <a:xfrm>
            <a:off x="215900" y="799535"/>
            <a:ext cx="11764580" cy="4559866"/>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0" y="5667915"/>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en-US" altLang="zh-TW" sz="2000" dirty="0">
                <a:solidFill>
                  <a:schemeClr val="tx1"/>
                </a:solidFill>
              </a:rPr>
              <a:t>2.    </a:t>
            </a:r>
            <a:r>
              <a:rPr lang="zh-TW" altLang="en-US" sz="2000" dirty="0">
                <a:solidFill>
                  <a:schemeClr val="tx1"/>
                </a:solidFill>
              </a:rPr>
              <a:t>點擊「加號」。</a:t>
            </a:r>
          </a:p>
        </p:txBody>
      </p:sp>
      <p:sp>
        <p:nvSpPr>
          <p:cNvPr id="7" name="矩形 6">
            <a:extLst>
              <a:ext uri="{FF2B5EF4-FFF2-40B4-BE49-F238E27FC236}">
                <a16:creationId xmlns:a16="http://schemas.microsoft.com/office/drawing/2014/main" xmlns="" id="{59A4EA67-8AF8-4E02-B4CA-CA5544B43579}"/>
              </a:ext>
            </a:extLst>
          </p:cNvPr>
          <p:cNvSpPr/>
          <p:nvPr/>
        </p:nvSpPr>
        <p:spPr>
          <a:xfrm>
            <a:off x="10160000" y="1981101"/>
            <a:ext cx="1384300" cy="39379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1EB8C0F3-4E8C-479E-AA19-1684D79F9B33}"/>
              </a:ext>
            </a:extLst>
          </p:cNvPr>
          <p:cNvSpPr>
            <a:spLocks noGrp="1"/>
          </p:cNvSpPr>
          <p:nvPr>
            <p:ph type="sldNum" sz="quarter" idx="12"/>
          </p:nvPr>
        </p:nvSpPr>
        <p:spPr/>
        <p:txBody>
          <a:bodyPr/>
          <a:lstStyle/>
          <a:p>
            <a:pPr>
              <a:defRPr/>
            </a:pPr>
            <a:fld id="{155408BC-2170-8442-8CF3-A9A106861345}" type="slidenum">
              <a:rPr lang="en-US" altLang="en-US" smtClean="0"/>
              <a:pPr>
                <a:defRPr/>
              </a:pPr>
              <a:t>41</a:t>
            </a:fld>
            <a:endParaRPr lang="en-US" altLang="en-US"/>
          </a:p>
        </p:txBody>
      </p:sp>
    </p:spTree>
    <p:extLst>
      <p:ext uri="{BB962C8B-B14F-4D97-AF65-F5344CB8AC3E}">
        <p14:creationId xmlns:p14="http://schemas.microsoft.com/office/powerpoint/2010/main" xmlns="" val="282650303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0A08B47D-B164-4430-8A1B-7B543873F42A}"/>
              </a:ext>
            </a:extLst>
          </p:cNvPr>
          <p:cNvPicPr>
            <a:picLocks noChangeAspect="1"/>
          </p:cNvPicPr>
          <p:nvPr/>
        </p:nvPicPr>
        <p:blipFill>
          <a:blip r:embed="rId3" cstate="print"/>
          <a:stretch>
            <a:fillRect/>
          </a:stretch>
        </p:blipFill>
        <p:spPr>
          <a:xfrm>
            <a:off x="215900" y="667571"/>
            <a:ext cx="11760721" cy="4768029"/>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0" y="5667915"/>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en-US" altLang="zh-TW" sz="2000" dirty="0">
                <a:solidFill>
                  <a:schemeClr val="tx1"/>
                </a:solidFill>
              </a:rPr>
              <a:t>3.    </a:t>
            </a:r>
            <a:r>
              <a:rPr lang="zh-TW" altLang="en-US" sz="2000" dirty="0">
                <a:solidFill>
                  <a:schemeClr val="tx1"/>
                </a:solidFill>
              </a:rPr>
              <a:t>輸入您的專案名稱，選擇到期日（可選），然後點擊「建立」按鈕。</a:t>
            </a:r>
          </a:p>
        </p:txBody>
      </p:sp>
      <p:cxnSp>
        <p:nvCxnSpPr>
          <p:cNvPr id="6" name="直線單箭頭接點 5">
            <a:extLst>
              <a:ext uri="{FF2B5EF4-FFF2-40B4-BE49-F238E27FC236}">
                <a16:creationId xmlns:a16="http://schemas.microsoft.com/office/drawing/2014/main" xmlns="" id="{D99EB49D-3335-4D60-8E95-6C4F72D32112}"/>
              </a:ext>
            </a:extLst>
          </p:cNvPr>
          <p:cNvCxnSpPr>
            <a:cxnSpLocks/>
          </p:cNvCxnSpPr>
          <p:nvPr/>
        </p:nvCxnSpPr>
        <p:spPr>
          <a:xfrm flipH="1">
            <a:off x="7416800" y="2391185"/>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直線單箭頭接點 7">
            <a:extLst>
              <a:ext uri="{FF2B5EF4-FFF2-40B4-BE49-F238E27FC236}">
                <a16:creationId xmlns:a16="http://schemas.microsoft.com/office/drawing/2014/main" xmlns="" id="{B135E741-05D8-45DE-A610-1F956AADA325}"/>
              </a:ext>
            </a:extLst>
          </p:cNvPr>
          <p:cNvCxnSpPr>
            <a:cxnSpLocks/>
          </p:cNvCxnSpPr>
          <p:nvPr/>
        </p:nvCxnSpPr>
        <p:spPr>
          <a:xfrm flipH="1" flipV="1">
            <a:off x="6997700" y="2120901"/>
            <a:ext cx="1371600" cy="270284"/>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投影片編號版面配置區 8">
            <a:extLst>
              <a:ext uri="{FF2B5EF4-FFF2-40B4-BE49-F238E27FC236}">
                <a16:creationId xmlns:a16="http://schemas.microsoft.com/office/drawing/2014/main" xmlns="" id="{5FC1F1DC-A987-41BD-A3EC-6D12FFCC7D12}"/>
              </a:ext>
            </a:extLst>
          </p:cNvPr>
          <p:cNvSpPr>
            <a:spLocks noGrp="1"/>
          </p:cNvSpPr>
          <p:nvPr>
            <p:ph type="sldNum" sz="quarter" idx="12"/>
          </p:nvPr>
        </p:nvSpPr>
        <p:spPr/>
        <p:txBody>
          <a:bodyPr/>
          <a:lstStyle/>
          <a:p>
            <a:pPr>
              <a:defRPr/>
            </a:pPr>
            <a:fld id="{155408BC-2170-8442-8CF3-A9A106861345}" type="slidenum">
              <a:rPr lang="en-US" altLang="en-US" smtClean="0"/>
              <a:pPr>
                <a:defRPr/>
              </a:pPr>
              <a:t>42</a:t>
            </a:fld>
            <a:endParaRPr lang="en-US" altLang="en-US"/>
          </a:p>
        </p:txBody>
      </p:sp>
    </p:spTree>
    <p:extLst>
      <p:ext uri="{BB962C8B-B14F-4D97-AF65-F5344CB8AC3E}">
        <p14:creationId xmlns:p14="http://schemas.microsoft.com/office/powerpoint/2010/main" xmlns="" val="389541630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xmlns="" id="{1B82EB34-1912-4B36-AD7C-C055055B7D78}"/>
              </a:ext>
            </a:extLst>
          </p:cNvPr>
          <p:cNvPicPr>
            <a:picLocks noChangeAspect="1"/>
          </p:cNvPicPr>
          <p:nvPr/>
        </p:nvPicPr>
        <p:blipFill>
          <a:blip r:embed="rId3" cstate="print"/>
          <a:stretch>
            <a:fillRect/>
          </a:stretch>
        </p:blipFill>
        <p:spPr>
          <a:xfrm>
            <a:off x="215900" y="877708"/>
            <a:ext cx="11760200" cy="3843849"/>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0" y="5667915"/>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r>
              <a:rPr lang="en-US" altLang="zh-TW" sz="2000" dirty="0">
                <a:solidFill>
                  <a:schemeClr val="tx1"/>
                </a:solidFill>
              </a:rPr>
              <a:t>4.    </a:t>
            </a:r>
            <a:r>
              <a:rPr lang="zh-TW" altLang="en-US" sz="2000" dirty="0">
                <a:solidFill>
                  <a:schemeClr val="tx1"/>
                </a:solidFill>
              </a:rPr>
              <a:t>您新增的專案已顯示在列表中。</a:t>
            </a:r>
          </a:p>
        </p:txBody>
      </p:sp>
      <p:cxnSp>
        <p:nvCxnSpPr>
          <p:cNvPr id="6" name="直線單箭頭接點 5">
            <a:extLst>
              <a:ext uri="{FF2B5EF4-FFF2-40B4-BE49-F238E27FC236}">
                <a16:creationId xmlns:a16="http://schemas.microsoft.com/office/drawing/2014/main" xmlns="" id="{D99EB49D-3335-4D60-8E95-6C4F72D32112}"/>
              </a:ext>
            </a:extLst>
          </p:cNvPr>
          <p:cNvCxnSpPr>
            <a:cxnSpLocks/>
          </p:cNvCxnSpPr>
          <p:nvPr/>
        </p:nvCxnSpPr>
        <p:spPr>
          <a:xfrm flipH="1">
            <a:off x="5619748" y="2594385"/>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1C442576-1B98-4881-B4A2-948575AB6041}"/>
              </a:ext>
            </a:extLst>
          </p:cNvPr>
          <p:cNvSpPr>
            <a:spLocks noGrp="1"/>
          </p:cNvSpPr>
          <p:nvPr>
            <p:ph type="sldNum" sz="quarter" idx="12"/>
          </p:nvPr>
        </p:nvSpPr>
        <p:spPr/>
        <p:txBody>
          <a:bodyPr/>
          <a:lstStyle/>
          <a:p>
            <a:pPr>
              <a:defRPr/>
            </a:pPr>
            <a:fld id="{155408BC-2170-8442-8CF3-A9A106861345}" type="slidenum">
              <a:rPr lang="en-US" altLang="en-US" smtClean="0"/>
              <a:pPr>
                <a:defRPr/>
              </a:pPr>
              <a:t>43</a:t>
            </a:fld>
            <a:endParaRPr lang="en-US" altLang="en-US"/>
          </a:p>
        </p:txBody>
      </p:sp>
    </p:spTree>
    <p:extLst>
      <p:ext uri="{BB962C8B-B14F-4D97-AF65-F5344CB8AC3E}">
        <p14:creationId xmlns:p14="http://schemas.microsoft.com/office/powerpoint/2010/main" xmlns="" val="109333996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E91DFC5A-3470-4D19-A9E8-291EB6057B79}"/>
              </a:ext>
            </a:extLst>
          </p:cNvPr>
          <p:cNvPicPr>
            <a:picLocks noChangeAspect="1"/>
          </p:cNvPicPr>
          <p:nvPr/>
        </p:nvPicPr>
        <p:blipFill>
          <a:blip r:embed="rId2" cstate="print"/>
          <a:stretch>
            <a:fillRect/>
          </a:stretch>
        </p:blipFill>
        <p:spPr>
          <a:xfrm>
            <a:off x="217510" y="719764"/>
            <a:ext cx="11756977" cy="5038705"/>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70390" y="5836009"/>
            <a:ext cx="11604097" cy="457886"/>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1.    </a:t>
            </a:r>
            <a:r>
              <a:rPr lang="zh-TW" altLang="en-US" sz="2000" dirty="0">
                <a:solidFill>
                  <a:schemeClr val="tx1"/>
                </a:solidFill>
              </a:rPr>
              <a:t>點擊選單圖示，然後選擇「新增至專案」。</a:t>
            </a:r>
          </a:p>
          <a:p>
            <a:pPr algn="l"/>
            <a:endParaRPr lang="zh-TW" altLang="en-US" sz="2000" dirty="0">
              <a:solidFill>
                <a:schemeClr val="tx1"/>
              </a:solidFill>
            </a:endParaRP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flipH="1">
            <a:off x="10541000" y="2388217"/>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矩形 1">
            <a:extLst>
              <a:ext uri="{FF2B5EF4-FFF2-40B4-BE49-F238E27FC236}">
                <a16:creationId xmlns:a16="http://schemas.microsoft.com/office/drawing/2014/main" xmlns="" id="{EAEA822F-27A7-47C6-85B4-E7A53E5F14D8}"/>
              </a:ext>
            </a:extLst>
          </p:cNvPr>
          <p:cNvSpPr/>
          <p:nvPr/>
        </p:nvSpPr>
        <p:spPr>
          <a:xfrm>
            <a:off x="217510" y="178533"/>
            <a:ext cx="2941831" cy="492443"/>
          </a:xfrm>
          <a:prstGeom prst="rect">
            <a:avLst/>
          </a:prstGeom>
        </p:spPr>
        <p:txBody>
          <a:bodyPr wrap="none">
            <a:spAutoFit/>
          </a:bodyPr>
          <a:lstStyle/>
          <a:p>
            <a:r>
              <a:rPr lang="zh-TW" altLang="en-US" b="1" dirty="0">
                <a:latin typeface="Open Sans"/>
              </a:rPr>
              <a:t>將項目新增到專案</a:t>
            </a:r>
            <a:endParaRPr lang="zh-TW" altLang="en-US" dirty="0"/>
          </a:p>
        </p:txBody>
      </p:sp>
      <p:sp>
        <p:nvSpPr>
          <p:cNvPr id="7" name="矩形 6">
            <a:extLst>
              <a:ext uri="{FF2B5EF4-FFF2-40B4-BE49-F238E27FC236}">
                <a16:creationId xmlns:a16="http://schemas.microsoft.com/office/drawing/2014/main" xmlns="" id="{ECAC07B6-D4B4-46B4-8807-E9796538840E}"/>
              </a:ext>
            </a:extLst>
          </p:cNvPr>
          <p:cNvSpPr/>
          <p:nvPr/>
        </p:nvSpPr>
        <p:spPr>
          <a:xfrm>
            <a:off x="9156700" y="3541060"/>
            <a:ext cx="1384300" cy="3578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8">
            <a:extLst>
              <a:ext uri="{FF2B5EF4-FFF2-40B4-BE49-F238E27FC236}">
                <a16:creationId xmlns:a16="http://schemas.microsoft.com/office/drawing/2014/main" xmlns="" id="{91A63B82-DAA4-4539-BD09-F68829292512}"/>
              </a:ext>
            </a:extLst>
          </p:cNvPr>
          <p:cNvSpPr>
            <a:spLocks noGrp="1"/>
          </p:cNvSpPr>
          <p:nvPr>
            <p:ph type="sldNum" sz="quarter" idx="12"/>
          </p:nvPr>
        </p:nvSpPr>
        <p:spPr/>
        <p:txBody>
          <a:bodyPr/>
          <a:lstStyle/>
          <a:p>
            <a:pPr>
              <a:defRPr/>
            </a:pPr>
            <a:fld id="{B7EAD0AD-6EDF-1340-A69B-9164425913BF}" type="slidenum">
              <a:rPr lang="en-US" altLang="en-US" smtClean="0"/>
              <a:pPr>
                <a:defRPr/>
              </a:pPr>
              <a:t>44</a:t>
            </a:fld>
            <a:endParaRPr lang="en-US" altLang="en-US"/>
          </a:p>
        </p:txBody>
      </p:sp>
    </p:spTree>
    <p:extLst>
      <p:ext uri="{BB962C8B-B14F-4D97-AF65-F5344CB8AC3E}">
        <p14:creationId xmlns:p14="http://schemas.microsoft.com/office/powerpoint/2010/main" xmlns="" val="250027981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D1212F72-9340-4B88-910A-A2368DD207D6}"/>
              </a:ext>
            </a:extLst>
          </p:cNvPr>
          <p:cNvPicPr>
            <a:picLocks noChangeAspect="1"/>
          </p:cNvPicPr>
          <p:nvPr/>
        </p:nvPicPr>
        <p:blipFill>
          <a:blip r:embed="rId2" cstate="print"/>
          <a:stretch>
            <a:fillRect/>
          </a:stretch>
        </p:blipFill>
        <p:spPr>
          <a:xfrm>
            <a:off x="217509" y="183834"/>
            <a:ext cx="11756977" cy="4643356"/>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462987" y="5461790"/>
            <a:ext cx="11511499" cy="457886"/>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2.    </a:t>
            </a:r>
            <a:r>
              <a:rPr lang="zh-TW" altLang="en-US" sz="2000" dirty="0">
                <a:solidFill>
                  <a:schemeClr val="tx1"/>
                </a:solidFill>
              </a:rPr>
              <a:t>從下拉選單中選擇一個現有的專案，或者點擊「新專案」創建一個新的專案。</a:t>
            </a: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flipH="1">
            <a:off x="7556500" y="1981817"/>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7D91C170-363F-4B98-BB5E-2F9AD0D0200D}"/>
              </a:ext>
            </a:extLst>
          </p:cNvPr>
          <p:cNvSpPr>
            <a:spLocks noGrp="1"/>
          </p:cNvSpPr>
          <p:nvPr>
            <p:ph type="sldNum" sz="quarter" idx="12"/>
          </p:nvPr>
        </p:nvSpPr>
        <p:spPr/>
        <p:txBody>
          <a:bodyPr/>
          <a:lstStyle/>
          <a:p>
            <a:pPr>
              <a:defRPr/>
            </a:pPr>
            <a:fld id="{B7EAD0AD-6EDF-1340-A69B-9164425913BF}" type="slidenum">
              <a:rPr lang="en-US" altLang="en-US" smtClean="0"/>
              <a:pPr>
                <a:defRPr/>
              </a:pPr>
              <a:t>45</a:t>
            </a:fld>
            <a:endParaRPr lang="en-US" altLang="en-US"/>
          </a:p>
        </p:txBody>
      </p:sp>
    </p:spTree>
    <p:extLst>
      <p:ext uri="{BB962C8B-B14F-4D97-AF65-F5344CB8AC3E}">
        <p14:creationId xmlns:p14="http://schemas.microsoft.com/office/powerpoint/2010/main" xmlns="" val="421603091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435023" y="5474490"/>
            <a:ext cx="11756977" cy="457886"/>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3.    </a:t>
            </a:r>
            <a:r>
              <a:rPr lang="zh-TW" altLang="en-US" sz="2000" dirty="0">
                <a:solidFill>
                  <a:schemeClr val="tx1"/>
                </a:solidFill>
              </a:rPr>
              <a:t>點擊「立即新增」。</a:t>
            </a:r>
          </a:p>
        </p:txBody>
      </p:sp>
      <p:cxnSp>
        <p:nvCxnSpPr>
          <p:cNvPr id="10" name="直線單箭頭接點 9">
            <a:extLst>
              <a:ext uri="{FF2B5EF4-FFF2-40B4-BE49-F238E27FC236}">
                <a16:creationId xmlns:a16="http://schemas.microsoft.com/office/drawing/2014/main" xmlns="" id="{7E8C6DAF-C519-4697-AD1D-07DDD7DE7DD2}"/>
              </a:ext>
            </a:extLst>
          </p:cNvPr>
          <p:cNvCxnSpPr>
            <a:cxnSpLocks/>
          </p:cNvCxnSpPr>
          <p:nvPr/>
        </p:nvCxnSpPr>
        <p:spPr>
          <a:xfrm flipH="1">
            <a:off x="7556500" y="1981817"/>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 name="圖片 1">
            <a:extLst>
              <a:ext uri="{FF2B5EF4-FFF2-40B4-BE49-F238E27FC236}">
                <a16:creationId xmlns:a16="http://schemas.microsoft.com/office/drawing/2014/main" xmlns="" id="{0E7A6D42-6C1B-45A4-B7FA-81876466C64E}"/>
              </a:ext>
            </a:extLst>
          </p:cNvPr>
          <p:cNvPicPr>
            <a:picLocks noChangeAspect="1"/>
          </p:cNvPicPr>
          <p:nvPr/>
        </p:nvPicPr>
        <p:blipFill>
          <a:blip r:embed="rId2" cstate="print"/>
          <a:stretch>
            <a:fillRect/>
          </a:stretch>
        </p:blipFill>
        <p:spPr>
          <a:xfrm>
            <a:off x="217509" y="142966"/>
            <a:ext cx="11776679" cy="5064034"/>
          </a:xfrm>
          <a:prstGeom prst="rect">
            <a:avLst/>
          </a:prstGeom>
        </p:spPr>
      </p:pic>
      <p:sp>
        <p:nvSpPr>
          <p:cNvPr id="7" name="矩形 6">
            <a:extLst>
              <a:ext uri="{FF2B5EF4-FFF2-40B4-BE49-F238E27FC236}">
                <a16:creationId xmlns:a16="http://schemas.microsoft.com/office/drawing/2014/main" xmlns="" id="{BB42E50C-D975-401E-9B16-9E937A8FF8FD}"/>
              </a:ext>
            </a:extLst>
          </p:cNvPr>
          <p:cNvSpPr/>
          <p:nvPr/>
        </p:nvSpPr>
        <p:spPr>
          <a:xfrm>
            <a:off x="6864350" y="3134660"/>
            <a:ext cx="793750" cy="3578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0CE2030C-95C8-4D87-86F0-C9CE0A50A5F7}"/>
              </a:ext>
            </a:extLst>
          </p:cNvPr>
          <p:cNvSpPr>
            <a:spLocks noGrp="1"/>
          </p:cNvSpPr>
          <p:nvPr>
            <p:ph type="sldNum" sz="quarter" idx="12"/>
          </p:nvPr>
        </p:nvSpPr>
        <p:spPr/>
        <p:txBody>
          <a:bodyPr/>
          <a:lstStyle/>
          <a:p>
            <a:pPr>
              <a:defRPr/>
            </a:pPr>
            <a:fld id="{B7EAD0AD-6EDF-1340-A69B-9164425913BF}" type="slidenum">
              <a:rPr lang="en-US" altLang="en-US" smtClean="0"/>
              <a:pPr>
                <a:defRPr/>
              </a:pPr>
              <a:t>46</a:t>
            </a:fld>
            <a:endParaRPr lang="en-US" altLang="en-US"/>
          </a:p>
        </p:txBody>
      </p:sp>
    </p:spTree>
    <p:extLst>
      <p:ext uri="{BB962C8B-B14F-4D97-AF65-F5344CB8AC3E}">
        <p14:creationId xmlns:p14="http://schemas.microsoft.com/office/powerpoint/2010/main" xmlns="" val="98404900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1519353" y="3067290"/>
            <a:ext cx="9153293" cy="2824223"/>
          </a:xfrm>
        </p:spPr>
        <p:txBody>
          <a:bodyPr/>
          <a:lstStyle/>
          <a:p>
            <a:pPr lvl="0" eaLnBrk="1" fontAlgn="auto" hangingPunct="1">
              <a:spcAft>
                <a:spcPts val="0"/>
              </a:spcAft>
              <a:buClr>
                <a:srgbClr val="1F497D"/>
              </a:buClr>
              <a:buSzPct val="85000"/>
              <a:defRPr/>
            </a:pPr>
            <a:r>
              <a:rPr lang="zh-TW" altLang="en-US" sz="6000" b="1" dirty="0">
                <a:solidFill>
                  <a:srgbClr val="1F497D"/>
                </a:solidFill>
                <a:latin typeface="+mj-ea"/>
                <a:ea typeface="+mj-ea"/>
                <a:cs typeface="Calibri" panose="020F0502020204030204" pitchFamily="34" charset="0"/>
              </a:rPr>
              <a:t>期刊新知通報</a:t>
            </a:r>
            <a:r>
              <a:rPr lang="en-US" altLang="zh-TW" sz="6000" b="1" dirty="0">
                <a:solidFill>
                  <a:srgbClr val="1F497D"/>
                </a:solidFill>
                <a:latin typeface="+mj-ea"/>
                <a:ea typeface="+mj-ea"/>
                <a:cs typeface="Calibri" panose="020F0502020204030204" pitchFamily="34" charset="0"/>
              </a:rPr>
              <a:t/>
            </a:r>
            <a:br>
              <a:rPr lang="en-US" altLang="zh-TW" sz="6000" b="1" dirty="0">
                <a:solidFill>
                  <a:srgbClr val="1F497D"/>
                </a:solidFill>
                <a:latin typeface="+mj-ea"/>
                <a:ea typeface="+mj-ea"/>
                <a:cs typeface="Calibri" panose="020F0502020204030204" pitchFamily="34" charset="0"/>
              </a:rPr>
            </a:br>
            <a:r>
              <a:rPr lang="zh-TW" altLang="en-US" sz="6000" b="1" dirty="0">
                <a:solidFill>
                  <a:srgbClr val="1F497D"/>
                </a:solidFill>
                <a:latin typeface="+mj-ea"/>
                <a:ea typeface="+mj-ea"/>
                <a:cs typeface="Calibri" panose="020F0502020204030204" pitchFamily="34" charset="0"/>
              </a:rPr>
              <a:t>出版品檢索</a:t>
            </a:r>
            <a:r>
              <a:rPr lang="en-US" altLang="zh-TW" sz="6000" b="1" dirty="0">
                <a:solidFill>
                  <a:srgbClr val="1F497D"/>
                </a:solidFill>
                <a:latin typeface="+mj-ea"/>
                <a:cs typeface="Calibri" panose="020F0502020204030204" pitchFamily="34" charset="0"/>
              </a:rPr>
              <a:t/>
            </a:r>
            <a:br>
              <a:rPr lang="en-US" altLang="zh-TW" sz="6000" b="1" dirty="0">
                <a:solidFill>
                  <a:srgbClr val="1F497D"/>
                </a:solidFill>
                <a:latin typeface="+mj-ea"/>
                <a:cs typeface="Calibri" panose="020F0502020204030204" pitchFamily="34" charset="0"/>
              </a:rPr>
            </a:br>
            <a:r>
              <a:rPr lang="en-US" altLang="zh-TW" sz="6000" b="1" dirty="0">
                <a:solidFill>
                  <a:srgbClr val="1F497D"/>
                </a:solidFill>
                <a:latin typeface="+mj-ea"/>
                <a:cs typeface="Calibri" panose="020F0502020204030204" pitchFamily="34" charset="0"/>
              </a:rPr>
              <a:t>(EBSCOhost)</a:t>
            </a:r>
            <a:endParaRPr lang="en-US" altLang="zh-TW" sz="16600" b="1" dirty="0">
              <a:solidFill>
                <a:srgbClr val="1F497D"/>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423830155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340A1740-9673-4F57-A4F9-EF21B7484BD1}"/>
              </a:ext>
            </a:extLst>
          </p:cNvPr>
          <p:cNvPicPr>
            <a:picLocks noChangeAspect="1"/>
          </p:cNvPicPr>
          <p:nvPr/>
        </p:nvPicPr>
        <p:blipFill>
          <a:blip r:embed="rId2" cstate="print"/>
          <a:stretch>
            <a:fillRect/>
          </a:stretch>
        </p:blipFill>
        <p:spPr>
          <a:xfrm>
            <a:off x="223157" y="183786"/>
            <a:ext cx="11745686" cy="4700722"/>
          </a:xfrm>
          <a:prstGeom prst="rect">
            <a:avLst/>
          </a:prstGeom>
        </p:spPr>
      </p:pic>
      <p:sp>
        <p:nvSpPr>
          <p:cNvPr id="3" name="矩形 2">
            <a:extLst>
              <a:ext uri="{FF2B5EF4-FFF2-40B4-BE49-F238E27FC236}">
                <a16:creationId xmlns:a16="http://schemas.microsoft.com/office/drawing/2014/main" xmlns="" id="{065D65F7-F091-4E73-B3F5-D8DA3C1C2A5B}"/>
              </a:ext>
            </a:extLst>
          </p:cNvPr>
          <p:cNvSpPr/>
          <p:nvPr/>
        </p:nvSpPr>
        <p:spPr>
          <a:xfrm>
            <a:off x="391884" y="5554415"/>
            <a:ext cx="7957457" cy="800219"/>
          </a:xfrm>
          <a:prstGeom prst="rect">
            <a:avLst/>
          </a:prstGeom>
        </p:spPr>
        <p:txBody>
          <a:bodyPr wrap="square">
            <a:spAutoFit/>
          </a:bodyPr>
          <a:lstStyle/>
          <a:p>
            <a:r>
              <a:rPr lang="en-US" altLang="zh-TW" sz="2000" dirty="0">
                <a:latin typeface="+mj-ea"/>
                <a:ea typeface="+mj-ea"/>
              </a:rPr>
              <a:t>1.    </a:t>
            </a:r>
            <a:r>
              <a:rPr lang="zh-TW" altLang="en-US" sz="2000" dirty="0">
                <a:latin typeface="+mj-ea"/>
                <a:ea typeface="+mj-ea"/>
              </a:rPr>
              <a:t>點擊進階檢索。</a:t>
            </a:r>
            <a:r>
              <a:rPr lang="zh-TW" altLang="en-US" dirty="0"/>
              <a:t/>
            </a:r>
            <a:br>
              <a:rPr lang="zh-TW" altLang="en-US" dirty="0"/>
            </a:br>
            <a:endParaRPr lang="zh-TW" altLang="en-US" dirty="0"/>
          </a:p>
        </p:txBody>
      </p:sp>
      <p:sp>
        <p:nvSpPr>
          <p:cNvPr id="4" name="矩形 3">
            <a:extLst>
              <a:ext uri="{FF2B5EF4-FFF2-40B4-BE49-F238E27FC236}">
                <a16:creationId xmlns:a16="http://schemas.microsoft.com/office/drawing/2014/main" xmlns="" id="{348D65F7-7142-4BE5-88F2-860746997526}"/>
              </a:ext>
            </a:extLst>
          </p:cNvPr>
          <p:cNvSpPr/>
          <p:nvPr/>
        </p:nvSpPr>
        <p:spPr>
          <a:xfrm>
            <a:off x="9847035" y="2764547"/>
            <a:ext cx="793750" cy="3578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C88D855E-345E-4792-862E-331B235300FF}"/>
              </a:ext>
            </a:extLst>
          </p:cNvPr>
          <p:cNvSpPr>
            <a:spLocks noGrp="1"/>
          </p:cNvSpPr>
          <p:nvPr>
            <p:ph type="sldNum" sz="quarter" idx="12"/>
          </p:nvPr>
        </p:nvSpPr>
        <p:spPr/>
        <p:txBody>
          <a:bodyPr/>
          <a:lstStyle/>
          <a:p>
            <a:pPr>
              <a:defRPr/>
            </a:pPr>
            <a:fld id="{B7EAD0AD-6EDF-1340-A69B-9164425913BF}" type="slidenum">
              <a:rPr lang="en-US" altLang="en-US" smtClean="0"/>
              <a:pPr>
                <a:defRPr/>
              </a:pPr>
              <a:t>48</a:t>
            </a:fld>
            <a:endParaRPr lang="en-US" altLang="en-US"/>
          </a:p>
        </p:txBody>
      </p:sp>
    </p:spTree>
    <p:extLst>
      <p:ext uri="{BB962C8B-B14F-4D97-AF65-F5344CB8AC3E}">
        <p14:creationId xmlns:p14="http://schemas.microsoft.com/office/powerpoint/2010/main" xmlns="" val="332313345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065D65F7-F091-4E73-B3F5-D8DA3C1C2A5B}"/>
              </a:ext>
            </a:extLst>
          </p:cNvPr>
          <p:cNvSpPr/>
          <p:nvPr/>
        </p:nvSpPr>
        <p:spPr>
          <a:xfrm>
            <a:off x="391884" y="5554415"/>
            <a:ext cx="7957457" cy="800219"/>
          </a:xfrm>
          <a:prstGeom prst="rect">
            <a:avLst/>
          </a:prstGeom>
        </p:spPr>
        <p:txBody>
          <a:bodyPr wrap="square">
            <a:spAutoFit/>
          </a:bodyPr>
          <a:lstStyle/>
          <a:p>
            <a:r>
              <a:rPr lang="en-US" altLang="zh-TW" sz="2000" dirty="0">
                <a:latin typeface="+mj-ea"/>
                <a:ea typeface="+mj-ea"/>
              </a:rPr>
              <a:t>2.</a:t>
            </a:r>
            <a:r>
              <a:rPr lang="zh-TW" altLang="en-US" sz="2000" dirty="0">
                <a:latin typeface="+mj-ea"/>
                <a:ea typeface="+mj-ea"/>
              </a:rPr>
              <a:t>  </a:t>
            </a:r>
            <a:r>
              <a:rPr lang="en-US" altLang="zh-TW" sz="2000" dirty="0">
                <a:latin typeface="+mj-ea"/>
                <a:ea typeface="+mj-ea"/>
              </a:rPr>
              <a:t> </a:t>
            </a:r>
            <a:r>
              <a:rPr lang="zh-TW" altLang="en-US" sz="2000" dirty="0">
                <a:latin typeface="+mj-ea"/>
                <a:ea typeface="+mj-ea"/>
              </a:rPr>
              <a:t>點選出版品。</a:t>
            </a:r>
            <a:r>
              <a:rPr lang="zh-TW" altLang="en-US" dirty="0"/>
              <a:t/>
            </a:r>
            <a:br>
              <a:rPr lang="zh-TW" altLang="en-US" dirty="0"/>
            </a:br>
            <a:endParaRPr lang="zh-TW" altLang="en-US" dirty="0"/>
          </a:p>
        </p:txBody>
      </p:sp>
      <p:pic>
        <p:nvPicPr>
          <p:cNvPr id="4" name="圖片 3">
            <a:extLst>
              <a:ext uri="{FF2B5EF4-FFF2-40B4-BE49-F238E27FC236}">
                <a16:creationId xmlns:a16="http://schemas.microsoft.com/office/drawing/2014/main" xmlns="" id="{9B76ECFB-9832-4613-A72C-B99C364D7C9D}"/>
              </a:ext>
            </a:extLst>
          </p:cNvPr>
          <p:cNvPicPr>
            <a:picLocks noChangeAspect="1"/>
          </p:cNvPicPr>
          <p:nvPr/>
        </p:nvPicPr>
        <p:blipFill>
          <a:blip r:embed="rId2" cstate="print"/>
          <a:stretch>
            <a:fillRect/>
          </a:stretch>
        </p:blipFill>
        <p:spPr>
          <a:xfrm>
            <a:off x="228600" y="187512"/>
            <a:ext cx="11745686" cy="4966213"/>
          </a:xfrm>
          <a:prstGeom prst="rect">
            <a:avLst/>
          </a:prstGeom>
        </p:spPr>
      </p:pic>
      <p:sp>
        <p:nvSpPr>
          <p:cNvPr id="5" name="矩形 4">
            <a:extLst>
              <a:ext uri="{FF2B5EF4-FFF2-40B4-BE49-F238E27FC236}">
                <a16:creationId xmlns:a16="http://schemas.microsoft.com/office/drawing/2014/main" xmlns="" id="{2C01C583-332C-4226-A6BC-EE1B44E1AA25}"/>
              </a:ext>
            </a:extLst>
          </p:cNvPr>
          <p:cNvSpPr/>
          <p:nvPr/>
        </p:nvSpPr>
        <p:spPr>
          <a:xfrm>
            <a:off x="4469492" y="4005518"/>
            <a:ext cx="793750" cy="3578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1AB973FC-D28E-49E0-A78F-A2F239D77F55}"/>
              </a:ext>
            </a:extLst>
          </p:cNvPr>
          <p:cNvSpPr>
            <a:spLocks noGrp="1"/>
          </p:cNvSpPr>
          <p:nvPr>
            <p:ph type="sldNum" sz="quarter" idx="12"/>
          </p:nvPr>
        </p:nvSpPr>
        <p:spPr/>
        <p:txBody>
          <a:bodyPr/>
          <a:lstStyle/>
          <a:p>
            <a:pPr>
              <a:defRPr/>
            </a:pPr>
            <a:fld id="{B7EAD0AD-6EDF-1340-A69B-9164425913BF}" type="slidenum">
              <a:rPr lang="en-US" altLang="en-US" smtClean="0"/>
              <a:pPr>
                <a:defRPr/>
              </a:pPr>
              <a:t>49</a:t>
            </a:fld>
            <a:endParaRPr lang="en-US" altLang="en-US"/>
          </a:p>
        </p:txBody>
      </p:sp>
    </p:spTree>
    <p:extLst>
      <p:ext uri="{BB962C8B-B14F-4D97-AF65-F5344CB8AC3E}">
        <p14:creationId xmlns:p14="http://schemas.microsoft.com/office/powerpoint/2010/main" xmlns="" val="114993142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2209799" y="3995274"/>
            <a:ext cx="7772400" cy="747712"/>
          </a:xfrm>
        </p:spPr>
        <p:txBody>
          <a:bodyPr/>
          <a:lstStyle/>
          <a:p>
            <a:pPr lvl="0" eaLnBrk="1" fontAlgn="auto" hangingPunct="1">
              <a:spcAft>
                <a:spcPts val="0"/>
              </a:spcAft>
              <a:buClr>
                <a:srgbClr val="1F497D"/>
              </a:buClr>
              <a:buSzPct val="85000"/>
              <a:defRPr/>
            </a:pPr>
            <a:r>
              <a:rPr lang="zh-TW" altLang="en-US" sz="7200" b="1" cap="all" spc="250" dirty="0">
                <a:solidFill>
                  <a:srgbClr val="1F497D"/>
                </a:solidFill>
                <a:latin typeface="+mj-ea"/>
                <a:ea typeface="+mj-ea"/>
                <a:cs typeface="Calibri" panose="020F0502020204030204" pitchFamily="34" charset="0"/>
              </a:rPr>
              <a:t>基本檢索簡介</a:t>
            </a:r>
            <a:endParaRPr lang="en-US" altLang="zh-TW" sz="72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190074445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3986AD16-A7D1-4FA1-AFEF-CEFFA4CECB96}"/>
              </a:ext>
            </a:extLst>
          </p:cNvPr>
          <p:cNvPicPr>
            <a:picLocks noChangeAspect="1"/>
          </p:cNvPicPr>
          <p:nvPr/>
        </p:nvPicPr>
        <p:blipFill>
          <a:blip r:embed="rId2" cstate="print"/>
          <a:stretch>
            <a:fillRect/>
          </a:stretch>
        </p:blipFill>
        <p:spPr>
          <a:xfrm>
            <a:off x="217714" y="174607"/>
            <a:ext cx="11756572" cy="4890734"/>
          </a:xfrm>
          <a:prstGeom prst="rect">
            <a:avLst/>
          </a:prstGeom>
        </p:spPr>
      </p:pic>
      <p:sp>
        <p:nvSpPr>
          <p:cNvPr id="3" name="矩形 2">
            <a:extLst>
              <a:ext uri="{FF2B5EF4-FFF2-40B4-BE49-F238E27FC236}">
                <a16:creationId xmlns:a16="http://schemas.microsoft.com/office/drawing/2014/main" xmlns="" id="{065D65F7-F091-4E73-B3F5-D8DA3C1C2A5B}"/>
              </a:ext>
            </a:extLst>
          </p:cNvPr>
          <p:cNvSpPr/>
          <p:nvPr/>
        </p:nvSpPr>
        <p:spPr>
          <a:xfrm>
            <a:off x="391884" y="5554415"/>
            <a:ext cx="7957457" cy="800219"/>
          </a:xfrm>
          <a:prstGeom prst="rect">
            <a:avLst/>
          </a:prstGeom>
        </p:spPr>
        <p:txBody>
          <a:bodyPr wrap="square">
            <a:spAutoFit/>
          </a:bodyPr>
          <a:lstStyle/>
          <a:p>
            <a:r>
              <a:rPr lang="en-US" altLang="zh-TW" sz="2000" dirty="0">
                <a:latin typeface="+mj-ea"/>
                <a:ea typeface="+mj-ea"/>
              </a:rPr>
              <a:t>3.</a:t>
            </a:r>
            <a:r>
              <a:rPr lang="zh-TW" altLang="en-US" sz="2000" dirty="0">
                <a:latin typeface="+mj-ea"/>
                <a:ea typeface="+mj-ea"/>
              </a:rPr>
              <a:t>   在搜尋框中輸入要查找的期刊。</a:t>
            </a:r>
            <a:r>
              <a:rPr lang="zh-TW" altLang="en-US" dirty="0"/>
              <a:t/>
            </a:r>
            <a:br>
              <a:rPr lang="zh-TW" altLang="en-US" dirty="0"/>
            </a:br>
            <a:endParaRPr lang="zh-TW" altLang="en-US" dirty="0"/>
          </a:p>
        </p:txBody>
      </p:sp>
      <p:sp>
        <p:nvSpPr>
          <p:cNvPr id="5" name="矩形 4">
            <a:extLst>
              <a:ext uri="{FF2B5EF4-FFF2-40B4-BE49-F238E27FC236}">
                <a16:creationId xmlns:a16="http://schemas.microsoft.com/office/drawing/2014/main" xmlns="" id="{2C01C583-332C-4226-A6BC-EE1B44E1AA25}"/>
              </a:ext>
            </a:extLst>
          </p:cNvPr>
          <p:cNvSpPr/>
          <p:nvPr/>
        </p:nvSpPr>
        <p:spPr>
          <a:xfrm>
            <a:off x="5302249" y="1719517"/>
            <a:ext cx="5485493" cy="533825"/>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E0D98D07-2BDC-4498-8D62-02A90A0947E9}"/>
              </a:ext>
            </a:extLst>
          </p:cNvPr>
          <p:cNvSpPr>
            <a:spLocks noGrp="1"/>
          </p:cNvSpPr>
          <p:nvPr>
            <p:ph type="sldNum" sz="quarter" idx="12"/>
          </p:nvPr>
        </p:nvSpPr>
        <p:spPr/>
        <p:txBody>
          <a:bodyPr/>
          <a:lstStyle/>
          <a:p>
            <a:pPr>
              <a:defRPr/>
            </a:pPr>
            <a:fld id="{B7EAD0AD-6EDF-1340-A69B-9164425913BF}" type="slidenum">
              <a:rPr lang="en-US" altLang="en-US" smtClean="0"/>
              <a:pPr>
                <a:defRPr/>
              </a:pPr>
              <a:t>50</a:t>
            </a:fld>
            <a:endParaRPr lang="en-US" altLang="en-US"/>
          </a:p>
        </p:txBody>
      </p:sp>
    </p:spTree>
    <p:extLst>
      <p:ext uri="{BB962C8B-B14F-4D97-AF65-F5344CB8AC3E}">
        <p14:creationId xmlns:p14="http://schemas.microsoft.com/office/powerpoint/2010/main" xmlns="" val="403637760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D8CECBE3-8786-4437-8C80-BE12D1E05013}"/>
              </a:ext>
            </a:extLst>
          </p:cNvPr>
          <p:cNvPicPr>
            <a:picLocks noChangeAspect="1"/>
          </p:cNvPicPr>
          <p:nvPr/>
        </p:nvPicPr>
        <p:blipFill>
          <a:blip r:embed="rId2" cstate="print"/>
          <a:stretch>
            <a:fillRect/>
          </a:stretch>
        </p:blipFill>
        <p:spPr>
          <a:xfrm>
            <a:off x="217712" y="158875"/>
            <a:ext cx="11756574" cy="5026044"/>
          </a:xfrm>
          <a:prstGeom prst="rect">
            <a:avLst/>
          </a:prstGeom>
        </p:spPr>
      </p:pic>
      <p:sp>
        <p:nvSpPr>
          <p:cNvPr id="3" name="矩形 2">
            <a:extLst>
              <a:ext uri="{FF2B5EF4-FFF2-40B4-BE49-F238E27FC236}">
                <a16:creationId xmlns:a16="http://schemas.microsoft.com/office/drawing/2014/main" xmlns="" id="{065D65F7-F091-4E73-B3F5-D8DA3C1C2A5B}"/>
              </a:ext>
            </a:extLst>
          </p:cNvPr>
          <p:cNvSpPr/>
          <p:nvPr/>
        </p:nvSpPr>
        <p:spPr>
          <a:xfrm>
            <a:off x="391884" y="5554415"/>
            <a:ext cx="7957457" cy="800219"/>
          </a:xfrm>
          <a:prstGeom prst="rect">
            <a:avLst/>
          </a:prstGeom>
        </p:spPr>
        <p:txBody>
          <a:bodyPr wrap="square">
            <a:spAutoFit/>
          </a:bodyPr>
          <a:lstStyle/>
          <a:p>
            <a:r>
              <a:rPr lang="en-US" altLang="zh-TW" sz="2000" dirty="0">
                <a:latin typeface="+mj-ea"/>
                <a:ea typeface="+mj-ea"/>
              </a:rPr>
              <a:t>4.</a:t>
            </a:r>
            <a:r>
              <a:rPr lang="zh-TW" altLang="en-US" sz="2000" dirty="0">
                <a:latin typeface="+mj-ea"/>
                <a:ea typeface="+mj-ea"/>
              </a:rPr>
              <a:t>    點選您要的期刊。</a:t>
            </a:r>
            <a:r>
              <a:rPr lang="zh-TW" altLang="en-US" dirty="0"/>
              <a:t/>
            </a:r>
            <a:br>
              <a:rPr lang="zh-TW" altLang="en-US" dirty="0"/>
            </a:br>
            <a:endParaRPr lang="zh-TW" altLang="en-US" dirty="0"/>
          </a:p>
        </p:txBody>
      </p:sp>
      <p:cxnSp>
        <p:nvCxnSpPr>
          <p:cNvPr id="7" name="直線單箭頭接點 6">
            <a:extLst>
              <a:ext uri="{FF2B5EF4-FFF2-40B4-BE49-F238E27FC236}">
                <a16:creationId xmlns:a16="http://schemas.microsoft.com/office/drawing/2014/main" xmlns="" id="{32E622B6-998A-4CCE-904A-2903C9E2E47E}"/>
              </a:ext>
            </a:extLst>
          </p:cNvPr>
          <p:cNvCxnSpPr/>
          <p:nvPr/>
        </p:nvCxnSpPr>
        <p:spPr>
          <a:xfrm flipH="1">
            <a:off x="4822371" y="2449286"/>
            <a:ext cx="740229" cy="8817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投影片編號版面配置區 7">
            <a:extLst>
              <a:ext uri="{FF2B5EF4-FFF2-40B4-BE49-F238E27FC236}">
                <a16:creationId xmlns:a16="http://schemas.microsoft.com/office/drawing/2014/main" xmlns="" id="{9625FB81-2408-478B-8FDA-6F4E35258B1C}"/>
              </a:ext>
            </a:extLst>
          </p:cNvPr>
          <p:cNvSpPr>
            <a:spLocks noGrp="1"/>
          </p:cNvSpPr>
          <p:nvPr>
            <p:ph type="sldNum" sz="quarter" idx="12"/>
          </p:nvPr>
        </p:nvSpPr>
        <p:spPr/>
        <p:txBody>
          <a:bodyPr/>
          <a:lstStyle/>
          <a:p>
            <a:pPr>
              <a:defRPr/>
            </a:pPr>
            <a:fld id="{B7EAD0AD-6EDF-1340-A69B-9164425913BF}" type="slidenum">
              <a:rPr lang="en-US" altLang="en-US" smtClean="0"/>
              <a:pPr>
                <a:defRPr/>
              </a:pPr>
              <a:t>51</a:t>
            </a:fld>
            <a:endParaRPr lang="en-US" altLang="en-US"/>
          </a:p>
        </p:txBody>
      </p:sp>
    </p:spTree>
    <p:extLst>
      <p:ext uri="{BB962C8B-B14F-4D97-AF65-F5344CB8AC3E}">
        <p14:creationId xmlns:p14="http://schemas.microsoft.com/office/powerpoint/2010/main" xmlns="" val="419494448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1C88CC80-E50E-4E00-BFF9-D3799287CD37}"/>
              </a:ext>
            </a:extLst>
          </p:cNvPr>
          <p:cNvPicPr>
            <a:picLocks noChangeAspect="1"/>
          </p:cNvPicPr>
          <p:nvPr/>
        </p:nvPicPr>
        <p:blipFill>
          <a:blip r:embed="rId2" cstate="print"/>
          <a:stretch>
            <a:fillRect/>
          </a:stretch>
        </p:blipFill>
        <p:spPr>
          <a:xfrm>
            <a:off x="228600" y="182469"/>
            <a:ext cx="11729574" cy="4759645"/>
          </a:xfrm>
          <a:prstGeom prst="rect">
            <a:avLst/>
          </a:prstGeom>
        </p:spPr>
      </p:pic>
      <p:sp>
        <p:nvSpPr>
          <p:cNvPr id="3" name="矩形 2">
            <a:extLst>
              <a:ext uri="{FF2B5EF4-FFF2-40B4-BE49-F238E27FC236}">
                <a16:creationId xmlns:a16="http://schemas.microsoft.com/office/drawing/2014/main" xmlns="" id="{065D65F7-F091-4E73-B3F5-D8DA3C1C2A5B}"/>
              </a:ext>
            </a:extLst>
          </p:cNvPr>
          <p:cNvSpPr/>
          <p:nvPr/>
        </p:nvSpPr>
        <p:spPr>
          <a:xfrm>
            <a:off x="391884" y="5554415"/>
            <a:ext cx="10918373" cy="707886"/>
          </a:xfrm>
          <a:prstGeom prst="rect">
            <a:avLst/>
          </a:prstGeom>
        </p:spPr>
        <p:txBody>
          <a:bodyPr wrap="square">
            <a:spAutoFit/>
          </a:bodyPr>
          <a:lstStyle/>
          <a:p>
            <a:r>
              <a:rPr lang="en-US" altLang="zh-TW" sz="2000" dirty="0">
                <a:latin typeface="+mj-ea"/>
                <a:ea typeface="+mj-ea"/>
              </a:rPr>
              <a:t>5.</a:t>
            </a:r>
            <a:r>
              <a:rPr lang="zh-TW" altLang="en-US" sz="2000" dirty="0">
                <a:latin typeface="+mj-ea"/>
                <a:ea typeface="+mj-ea"/>
              </a:rPr>
              <a:t>   點擊右邊                        下方選單中的建立通知。</a:t>
            </a:r>
            <a:r>
              <a:rPr lang="zh-TW" altLang="en-US" dirty="0"/>
              <a:t/>
            </a:r>
            <a:br>
              <a:rPr lang="zh-TW" altLang="en-US" dirty="0"/>
            </a:br>
            <a:r>
              <a:rPr lang="zh-TW" altLang="en-US" sz="2000" dirty="0">
                <a:latin typeface="+mj-ea"/>
                <a:ea typeface="+mj-ea"/>
              </a:rPr>
              <a:t>注意</a:t>
            </a:r>
            <a:r>
              <a:rPr lang="en-US" altLang="zh-TW" sz="2000" dirty="0">
                <a:latin typeface="+mj-ea"/>
                <a:ea typeface="+mj-ea"/>
              </a:rPr>
              <a:t>:</a:t>
            </a:r>
            <a:r>
              <a:rPr lang="zh-TW" altLang="en-US" sz="2000" dirty="0">
                <a:latin typeface="+mj-ea"/>
                <a:ea typeface="+mj-ea"/>
              </a:rPr>
              <a:t>需要登入您的 </a:t>
            </a:r>
            <a:r>
              <a:rPr lang="en-US" altLang="zh-TW" sz="2000" dirty="0" err="1">
                <a:latin typeface="+mj-ea"/>
                <a:ea typeface="+mj-ea"/>
              </a:rPr>
              <a:t>MyEBSCO</a:t>
            </a:r>
            <a:r>
              <a:rPr lang="en-US" altLang="zh-TW" sz="2000" dirty="0">
                <a:latin typeface="+mj-ea"/>
                <a:ea typeface="+mj-ea"/>
              </a:rPr>
              <a:t> </a:t>
            </a:r>
            <a:r>
              <a:rPr lang="zh-TW" altLang="en-US" sz="2000" dirty="0">
                <a:latin typeface="+mj-ea"/>
                <a:ea typeface="+mj-ea"/>
              </a:rPr>
              <a:t>帳戶以建立期刊新知通報。</a:t>
            </a:r>
          </a:p>
        </p:txBody>
      </p:sp>
      <p:cxnSp>
        <p:nvCxnSpPr>
          <p:cNvPr id="7" name="直線單箭頭接點 6">
            <a:extLst>
              <a:ext uri="{FF2B5EF4-FFF2-40B4-BE49-F238E27FC236}">
                <a16:creationId xmlns:a16="http://schemas.microsoft.com/office/drawing/2014/main" xmlns="" id="{32E622B6-998A-4CCE-904A-2903C9E2E47E}"/>
              </a:ext>
            </a:extLst>
          </p:cNvPr>
          <p:cNvCxnSpPr>
            <a:cxnSpLocks/>
          </p:cNvCxnSpPr>
          <p:nvPr/>
        </p:nvCxnSpPr>
        <p:spPr>
          <a:xfrm>
            <a:off x="7385955" y="2835728"/>
            <a:ext cx="1926772" cy="8164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xmlns="" id="{777605C7-6AC1-4754-912E-2E46D5D38FC7}"/>
              </a:ext>
            </a:extLst>
          </p:cNvPr>
          <p:cNvSpPr/>
          <p:nvPr/>
        </p:nvSpPr>
        <p:spPr>
          <a:xfrm>
            <a:off x="10406743" y="3042345"/>
            <a:ext cx="419099" cy="403196"/>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xmlns="" id="{7E784216-4E63-48CE-9B3E-BB2438B27E7B}"/>
              </a:ext>
            </a:extLst>
          </p:cNvPr>
          <p:cNvPicPr>
            <a:picLocks noChangeAspect="1"/>
          </p:cNvPicPr>
          <p:nvPr/>
        </p:nvPicPr>
        <p:blipFill>
          <a:blip r:embed="rId3" cstate="print"/>
          <a:stretch>
            <a:fillRect/>
          </a:stretch>
        </p:blipFill>
        <p:spPr>
          <a:xfrm>
            <a:off x="1945819" y="5392431"/>
            <a:ext cx="1300844" cy="562093"/>
          </a:xfrm>
          <a:prstGeom prst="rect">
            <a:avLst/>
          </a:prstGeom>
        </p:spPr>
      </p:pic>
      <p:sp>
        <p:nvSpPr>
          <p:cNvPr id="8" name="投影片編號版面配置區 7">
            <a:extLst>
              <a:ext uri="{FF2B5EF4-FFF2-40B4-BE49-F238E27FC236}">
                <a16:creationId xmlns:a16="http://schemas.microsoft.com/office/drawing/2014/main" xmlns="" id="{FEAB27FB-74A9-4647-9694-C19987CB6101}"/>
              </a:ext>
            </a:extLst>
          </p:cNvPr>
          <p:cNvSpPr>
            <a:spLocks noGrp="1"/>
          </p:cNvSpPr>
          <p:nvPr>
            <p:ph type="sldNum" sz="quarter" idx="12"/>
          </p:nvPr>
        </p:nvSpPr>
        <p:spPr/>
        <p:txBody>
          <a:bodyPr/>
          <a:lstStyle/>
          <a:p>
            <a:pPr>
              <a:defRPr/>
            </a:pPr>
            <a:fld id="{B7EAD0AD-6EDF-1340-A69B-9164425913BF}" type="slidenum">
              <a:rPr lang="en-US" altLang="en-US" smtClean="0"/>
              <a:pPr>
                <a:defRPr/>
              </a:pPr>
              <a:t>52</a:t>
            </a:fld>
            <a:endParaRPr lang="en-US" altLang="en-US"/>
          </a:p>
        </p:txBody>
      </p:sp>
    </p:spTree>
    <p:extLst>
      <p:ext uri="{BB962C8B-B14F-4D97-AF65-F5344CB8AC3E}">
        <p14:creationId xmlns:p14="http://schemas.microsoft.com/office/powerpoint/2010/main" xmlns="" val="286543961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065D65F7-F091-4E73-B3F5-D8DA3C1C2A5B}"/>
              </a:ext>
            </a:extLst>
          </p:cNvPr>
          <p:cNvSpPr/>
          <p:nvPr/>
        </p:nvSpPr>
        <p:spPr>
          <a:xfrm>
            <a:off x="391884" y="590529"/>
            <a:ext cx="7021287" cy="2246769"/>
          </a:xfrm>
          <a:prstGeom prst="rect">
            <a:avLst/>
          </a:prstGeom>
        </p:spPr>
        <p:txBody>
          <a:bodyPr wrap="square">
            <a:spAutoFit/>
          </a:bodyPr>
          <a:lstStyle/>
          <a:p>
            <a:pPr marL="457200" indent="-457200">
              <a:buAutoNum type="arabicPeriod" startAt="6"/>
            </a:pPr>
            <a:r>
              <a:rPr lang="zh-TW" altLang="en-US" sz="2000" dirty="0">
                <a:latin typeface="+mj-ea"/>
                <a:ea typeface="+mj-ea"/>
              </a:rPr>
              <a:t>將出現「建立期刊新知通報」視窗，其中會自動填寫電子郵件寄件者地址。</a:t>
            </a:r>
            <a:endParaRPr lang="en-US" altLang="zh-TW" sz="2000" dirty="0">
              <a:latin typeface="+mj-ea"/>
              <a:ea typeface="+mj-ea"/>
            </a:endParaRPr>
          </a:p>
          <a:p>
            <a:pPr marL="457200" indent="-457200">
              <a:buAutoNum type="arabicPeriod" startAt="6"/>
            </a:pPr>
            <a:r>
              <a:rPr lang="zh-TW" altLang="en-US" sz="2000" dirty="0">
                <a:latin typeface="+mj-ea"/>
                <a:ea typeface="+mj-ea"/>
              </a:rPr>
              <a:t>勾選偏好設定並點選「</a:t>
            </a:r>
            <a:r>
              <a:rPr lang="zh-TW" altLang="en-US" sz="2000" b="1" dirty="0">
                <a:latin typeface="+mj-ea"/>
                <a:ea typeface="+mj-ea"/>
              </a:rPr>
              <a:t>建立通知</a:t>
            </a:r>
            <a:r>
              <a:rPr lang="zh-TW" altLang="en-US" sz="2000" dirty="0">
                <a:latin typeface="+mj-ea"/>
                <a:ea typeface="+mj-ea"/>
              </a:rPr>
              <a:t>」。</a:t>
            </a:r>
            <a:endParaRPr lang="en-US" altLang="zh-TW" sz="2000" dirty="0">
              <a:latin typeface="+mj-ea"/>
              <a:ea typeface="+mj-ea"/>
            </a:endParaRPr>
          </a:p>
          <a:p>
            <a:pPr marL="457200" indent="-457200">
              <a:buAutoNum type="arabicPeriod" startAt="6"/>
            </a:pPr>
            <a:endParaRPr lang="en-US" altLang="zh-TW" sz="2000" dirty="0">
              <a:latin typeface="+mj-ea"/>
              <a:ea typeface="+mj-ea"/>
            </a:endParaRPr>
          </a:p>
          <a:p>
            <a:endParaRPr lang="zh-TW" altLang="en-US" sz="2000" dirty="0">
              <a:latin typeface="+mj-ea"/>
              <a:ea typeface="+mj-ea"/>
            </a:endParaRPr>
          </a:p>
          <a:p>
            <a:pPr lvl="1"/>
            <a:r>
              <a:rPr lang="zh-TW" altLang="en-US" sz="2000" dirty="0">
                <a:latin typeface="+mj-ea"/>
                <a:ea typeface="+mj-ea"/>
              </a:rPr>
              <a:t>注意事項：</a:t>
            </a:r>
          </a:p>
          <a:p>
            <a:pPr lvl="1"/>
            <a:r>
              <a:rPr lang="zh-TW" altLang="en-US" sz="2000" dirty="0">
                <a:latin typeface="+mj-ea"/>
                <a:ea typeface="+mj-ea"/>
              </a:rPr>
              <a:t>在到期之前，您將收到電子郵件並有機會續訂。</a:t>
            </a:r>
            <a:endParaRPr lang="en-US" altLang="zh-TW" sz="2000" dirty="0">
              <a:latin typeface="+mj-ea"/>
              <a:ea typeface="+mj-ea"/>
            </a:endParaRPr>
          </a:p>
        </p:txBody>
      </p:sp>
      <p:sp>
        <p:nvSpPr>
          <p:cNvPr id="9" name="矩形 8">
            <a:extLst>
              <a:ext uri="{FF2B5EF4-FFF2-40B4-BE49-F238E27FC236}">
                <a16:creationId xmlns:a16="http://schemas.microsoft.com/office/drawing/2014/main" xmlns="" id="{777605C7-6AC1-4754-912E-2E46D5D38FC7}"/>
              </a:ext>
            </a:extLst>
          </p:cNvPr>
          <p:cNvSpPr/>
          <p:nvPr/>
        </p:nvSpPr>
        <p:spPr>
          <a:xfrm>
            <a:off x="10406743" y="3042345"/>
            <a:ext cx="419099" cy="403196"/>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xmlns="" id="{F6B8DABE-44AC-4489-B8D9-20C789E08527}"/>
              </a:ext>
            </a:extLst>
          </p:cNvPr>
          <p:cNvPicPr>
            <a:picLocks noChangeAspect="1"/>
          </p:cNvPicPr>
          <p:nvPr/>
        </p:nvPicPr>
        <p:blipFill>
          <a:blip r:embed="rId2" cstate="print"/>
          <a:stretch>
            <a:fillRect/>
          </a:stretch>
        </p:blipFill>
        <p:spPr>
          <a:xfrm>
            <a:off x="7413172" y="293796"/>
            <a:ext cx="4203935" cy="6270408"/>
          </a:xfrm>
          <a:prstGeom prst="rect">
            <a:avLst/>
          </a:prstGeom>
          <a:ln>
            <a:solidFill>
              <a:schemeClr val="bg1">
                <a:lumMod val="65000"/>
              </a:schemeClr>
            </a:solidFill>
          </a:ln>
        </p:spPr>
      </p:pic>
      <p:cxnSp>
        <p:nvCxnSpPr>
          <p:cNvPr id="7" name="直線單箭頭接點 6">
            <a:extLst>
              <a:ext uri="{FF2B5EF4-FFF2-40B4-BE49-F238E27FC236}">
                <a16:creationId xmlns:a16="http://schemas.microsoft.com/office/drawing/2014/main" xmlns="" id="{32E622B6-998A-4CCE-904A-2903C9E2E47E}"/>
              </a:ext>
            </a:extLst>
          </p:cNvPr>
          <p:cNvCxnSpPr>
            <a:cxnSpLocks/>
          </p:cNvCxnSpPr>
          <p:nvPr/>
        </p:nvCxnSpPr>
        <p:spPr>
          <a:xfrm>
            <a:off x="6822622" y="4948838"/>
            <a:ext cx="3793670" cy="8871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投影片編號版面配置區 5">
            <a:extLst>
              <a:ext uri="{FF2B5EF4-FFF2-40B4-BE49-F238E27FC236}">
                <a16:creationId xmlns:a16="http://schemas.microsoft.com/office/drawing/2014/main" xmlns="" id="{A0B9DA1C-576A-4121-BF49-2B56B0A85395}"/>
              </a:ext>
            </a:extLst>
          </p:cNvPr>
          <p:cNvSpPr>
            <a:spLocks noGrp="1"/>
          </p:cNvSpPr>
          <p:nvPr>
            <p:ph type="sldNum" sz="quarter" idx="12"/>
          </p:nvPr>
        </p:nvSpPr>
        <p:spPr/>
        <p:txBody>
          <a:bodyPr/>
          <a:lstStyle/>
          <a:p>
            <a:pPr>
              <a:defRPr/>
            </a:pPr>
            <a:fld id="{B7EAD0AD-6EDF-1340-A69B-9164425913BF}" type="slidenum">
              <a:rPr lang="en-US" altLang="en-US" smtClean="0"/>
              <a:pPr>
                <a:defRPr/>
              </a:pPr>
              <a:t>53</a:t>
            </a:fld>
            <a:endParaRPr lang="en-US" altLang="en-US"/>
          </a:p>
        </p:txBody>
      </p:sp>
    </p:spTree>
    <p:extLst>
      <p:ext uri="{BB962C8B-B14F-4D97-AF65-F5344CB8AC3E}">
        <p14:creationId xmlns:p14="http://schemas.microsoft.com/office/powerpoint/2010/main" xmlns="" val="265393009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xmlns="" id="{CFC79E6C-7BE4-4CCD-B048-0212F64680EA}"/>
              </a:ext>
            </a:extLst>
          </p:cNvPr>
          <p:cNvPicPr>
            <a:picLocks noChangeAspect="1"/>
          </p:cNvPicPr>
          <p:nvPr/>
        </p:nvPicPr>
        <p:blipFill>
          <a:blip r:embed="rId3" cstate="print"/>
          <a:stretch>
            <a:fillRect/>
          </a:stretch>
        </p:blipFill>
        <p:spPr>
          <a:xfrm>
            <a:off x="238980" y="770834"/>
            <a:ext cx="7685314" cy="2249677"/>
          </a:xfrm>
          <a:prstGeom prst="rect">
            <a:avLst/>
          </a:prstGeom>
        </p:spPr>
      </p:pic>
      <p:pic>
        <p:nvPicPr>
          <p:cNvPr id="7" name="圖片 6">
            <a:extLst>
              <a:ext uri="{FF2B5EF4-FFF2-40B4-BE49-F238E27FC236}">
                <a16:creationId xmlns:a16="http://schemas.microsoft.com/office/drawing/2014/main" xmlns="" id="{2591333A-C54D-45B9-B834-2B67247A9C2E}"/>
              </a:ext>
            </a:extLst>
          </p:cNvPr>
          <p:cNvPicPr>
            <a:picLocks noChangeAspect="1"/>
          </p:cNvPicPr>
          <p:nvPr/>
        </p:nvPicPr>
        <p:blipFill>
          <a:blip r:embed="rId4" cstate="print"/>
          <a:stretch>
            <a:fillRect/>
          </a:stretch>
        </p:blipFill>
        <p:spPr>
          <a:xfrm>
            <a:off x="4267706" y="2703011"/>
            <a:ext cx="7685314" cy="3026426"/>
          </a:xfrm>
          <a:prstGeom prst="rect">
            <a:avLst/>
          </a:prstGeom>
        </p:spPr>
      </p:pic>
      <p:sp>
        <p:nvSpPr>
          <p:cNvPr id="124930" name="Text Box 20">
            <a:extLst>
              <a:ext uri="{FF2B5EF4-FFF2-40B4-BE49-F238E27FC236}">
                <a16:creationId xmlns:a16="http://schemas.microsoft.com/office/drawing/2014/main" xmlns="" id="{22DF4ADA-EA09-1A8D-80AC-0461CB28FCB4}"/>
              </a:ext>
            </a:extLst>
          </p:cNvPr>
          <p:cNvSpPr txBox="1">
            <a:spLocks noChangeArrowheads="1"/>
          </p:cNvSpPr>
          <p:nvPr/>
        </p:nvSpPr>
        <p:spPr bwMode="auto">
          <a:xfrm>
            <a:off x="238980" y="3429000"/>
            <a:ext cx="3553680" cy="1631216"/>
          </a:xfrm>
          <a:prstGeom prst="rect">
            <a:avLst/>
          </a:prstGeom>
          <a:solidFill>
            <a:schemeClr val="bg1"/>
          </a:solidFill>
          <a:ln w="9525" algn="ctr">
            <a:noFill/>
            <a:miter lim="800000"/>
            <a:headEnd/>
            <a:tailEnd/>
          </a:ln>
        </p:spPr>
        <p:txBody>
          <a:bodyPr wrap="square">
            <a:spAutoFit/>
          </a:bodyPr>
          <a:lstStyle>
            <a:lvl1pPr marL="342900" indent="-342900">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lvl="1" fontAlgn="base">
              <a:spcBef>
                <a:spcPct val="50000"/>
              </a:spcBef>
              <a:spcAft>
                <a:spcPct val="0"/>
              </a:spcAft>
              <a:buClr>
                <a:srgbClr val="3333CC"/>
              </a:buClr>
              <a:buSzPct val="70000"/>
              <a:defRPr/>
            </a:pPr>
            <a:r>
              <a:rPr lang="zh-TW" altLang="en-US" sz="2000" dirty="0">
                <a:solidFill>
                  <a:srgbClr val="000000"/>
                </a:solidFill>
                <a:highlight>
                  <a:srgbClr val="FFFFFF"/>
                </a:highlight>
                <a:latin typeface="+mj-ea"/>
                <a:ea typeface="+mj-ea"/>
              </a:rPr>
              <a:t>在「檢索此出版品」輸入檢索詞，點擊檢索後產生該刊物對應的公式，即可查看刊內所有文章或進行刊內檢索</a:t>
            </a:r>
            <a:endParaRPr kumimoji="0" lang="en-US" altLang="en-US" sz="2000" b="0" i="0" u="none" strike="noStrike" kern="1200" cap="none" spc="0" normalizeH="0" baseline="0" noProof="0" dirty="0">
              <a:ln>
                <a:noFill/>
              </a:ln>
              <a:solidFill>
                <a:srgbClr val="000000"/>
              </a:solidFill>
              <a:effectLst/>
              <a:highlight>
                <a:srgbClr val="FFFFFF"/>
              </a:highlight>
              <a:uLnTx/>
              <a:uFillTx/>
              <a:latin typeface="+mj-ea"/>
              <a:ea typeface="+mj-ea"/>
              <a:cs typeface="+mn-cs"/>
            </a:endParaRPr>
          </a:p>
        </p:txBody>
      </p:sp>
      <p:cxnSp>
        <p:nvCxnSpPr>
          <p:cNvPr id="6" name="直線單箭頭接點 5">
            <a:extLst>
              <a:ext uri="{FF2B5EF4-FFF2-40B4-BE49-F238E27FC236}">
                <a16:creationId xmlns:a16="http://schemas.microsoft.com/office/drawing/2014/main" xmlns="" id="{BBF016FA-F020-4888-BC97-81722A65F627}"/>
              </a:ext>
            </a:extLst>
          </p:cNvPr>
          <p:cNvCxnSpPr>
            <a:cxnSpLocks/>
          </p:cNvCxnSpPr>
          <p:nvPr/>
        </p:nvCxnSpPr>
        <p:spPr bwMode="auto">
          <a:xfrm flipH="1">
            <a:off x="5595257" y="2238692"/>
            <a:ext cx="1665514" cy="87979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2" name="矩形 11">
            <a:extLst>
              <a:ext uri="{FF2B5EF4-FFF2-40B4-BE49-F238E27FC236}">
                <a16:creationId xmlns:a16="http://schemas.microsoft.com/office/drawing/2014/main" xmlns="" id="{10F95F9E-F6D8-4678-A340-CD1F1EC90741}"/>
              </a:ext>
            </a:extLst>
          </p:cNvPr>
          <p:cNvSpPr/>
          <p:nvPr/>
        </p:nvSpPr>
        <p:spPr>
          <a:xfrm>
            <a:off x="238980" y="148851"/>
            <a:ext cx="1980029" cy="523220"/>
          </a:xfrm>
          <a:prstGeom prst="rect">
            <a:avLst/>
          </a:prstGeom>
        </p:spPr>
        <p:txBody>
          <a:bodyPr wrap="none">
            <a:spAutoFit/>
          </a:bodyPr>
          <a:lstStyle/>
          <a:p>
            <a:r>
              <a:rPr lang="zh-TW" altLang="en-US" sz="2800" dirty="0">
                <a:latin typeface="+mj-ea"/>
                <a:ea typeface="+mj-ea"/>
                <a:cs typeface="Calibri" panose="020F0502020204030204" pitchFamily="34" charset="0"/>
              </a:rPr>
              <a:t>出版品檢索</a:t>
            </a:r>
            <a:endParaRPr lang="zh-TW" altLang="en-US" dirty="0">
              <a:latin typeface="+mj-ea"/>
              <a:ea typeface="+mj-ea"/>
            </a:endParaRPr>
          </a:p>
        </p:txBody>
      </p:sp>
      <p:sp>
        <p:nvSpPr>
          <p:cNvPr id="5" name="投影片編號版面配置區 4">
            <a:extLst>
              <a:ext uri="{FF2B5EF4-FFF2-40B4-BE49-F238E27FC236}">
                <a16:creationId xmlns:a16="http://schemas.microsoft.com/office/drawing/2014/main" xmlns="" id="{BBF2C9AF-B853-4894-BD54-DDD2799103D7}"/>
              </a:ext>
            </a:extLst>
          </p:cNvPr>
          <p:cNvSpPr>
            <a:spLocks noGrp="1"/>
          </p:cNvSpPr>
          <p:nvPr>
            <p:ph type="sldNum" sz="quarter" idx="12"/>
          </p:nvPr>
        </p:nvSpPr>
        <p:spPr/>
        <p:txBody>
          <a:bodyPr/>
          <a:lstStyle/>
          <a:p>
            <a:pPr>
              <a:defRPr/>
            </a:pPr>
            <a:fld id="{B7EAD0AD-6EDF-1340-A69B-9164425913BF}" type="slidenum">
              <a:rPr lang="en-US" altLang="en-US" smtClean="0"/>
              <a:pPr>
                <a:defRPr/>
              </a:pPr>
              <a:t>54</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2209800" y="3935141"/>
            <a:ext cx="7772400" cy="747712"/>
          </a:xfrm>
        </p:spPr>
        <p:txBody>
          <a:bodyPr/>
          <a:lstStyle/>
          <a:p>
            <a:pPr lvl="0"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翻譯線上全文</a:t>
            </a:r>
            <a:endParaRPr lang="en-US" altLang="zh-TW" sz="166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79779746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A3E280E7-4EB1-4CAA-B5A3-6189C6169CAC}"/>
              </a:ext>
            </a:extLst>
          </p:cNvPr>
          <p:cNvPicPr>
            <a:picLocks noChangeAspect="1"/>
          </p:cNvPicPr>
          <p:nvPr/>
        </p:nvPicPr>
        <p:blipFill>
          <a:blip r:embed="rId3" cstate="print"/>
          <a:stretch>
            <a:fillRect/>
          </a:stretch>
        </p:blipFill>
        <p:spPr>
          <a:xfrm>
            <a:off x="215900" y="607322"/>
            <a:ext cx="11785600" cy="4664222"/>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68" y="5559378"/>
            <a:ext cx="11462657" cy="691300"/>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1.    </a:t>
            </a:r>
            <a:r>
              <a:rPr lang="zh-TW" altLang="en-US" sz="2000" dirty="0">
                <a:solidFill>
                  <a:schemeClr val="tx1"/>
                </a:solidFill>
              </a:rPr>
              <a:t>在新的</a:t>
            </a:r>
            <a:r>
              <a:rPr lang="en-US" altLang="zh-TW" sz="2000" dirty="0">
                <a:solidFill>
                  <a:schemeClr val="tx1"/>
                </a:solidFill>
              </a:rPr>
              <a:t>EDS</a:t>
            </a:r>
            <a:r>
              <a:rPr lang="zh-TW" altLang="en-US" sz="2000" dirty="0">
                <a:solidFill>
                  <a:schemeClr val="tx1"/>
                </a:solidFill>
              </a:rPr>
              <a:t>、</a:t>
            </a:r>
            <a:r>
              <a:rPr lang="en-US" altLang="zh-TW" sz="2000" dirty="0">
                <a:solidFill>
                  <a:schemeClr val="tx1"/>
                </a:solidFill>
              </a:rPr>
              <a:t>EBSCOhost</a:t>
            </a:r>
            <a:r>
              <a:rPr lang="zh-TW" altLang="en-US" sz="2000" dirty="0">
                <a:solidFill>
                  <a:schemeClr val="tx1"/>
                </a:solidFill>
              </a:rPr>
              <a:t>或</a:t>
            </a:r>
            <a:r>
              <a:rPr lang="en-US" altLang="zh-TW" sz="2000" dirty="0" err="1">
                <a:solidFill>
                  <a:schemeClr val="tx1"/>
                </a:solidFill>
              </a:rPr>
              <a:t>Explora</a:t>
            </a:r>
            <a:r>
              <a:rPr lang="zh-TW" altLang="en-US" sz="2000" dirty="0">
                <a:solidFill>
                  <a:schemeClr val="tx1"/>
                </a:solidFill>
              </a:rPr>
              <a:t>中找到要閱讀的文章後，點擊該文章的「存取選項」按鈕，然後選擇「線上全文」。</a:t>
            </a:r>
            <a:endParaRPr lang="en-US" altLang="zh-TW" sz="2000" dirty="0">
              <a:solidFill>
                <a:schemeClr val="tx1"/>
              </a:solidFill>
            </a:endParaRPr>
          </a:p>
          <a:p>
            <a:pPr algn="l"/>
            <a:endParaRPr lang="en-US" altLang="zh-TW" sz="2000" dirty="0">
              <a:solidFill>
                <a:schemeClr val="tx1"/>
              </a:solidFill>
            </a:endParaRPr>
          </a:p>
          <a:p>
            <a:pPr algn="l"/>
            <a:endParaRPr lang="zh-TW" altLang="en-US" sz="2000" dirty="0">
              <a:solidFill>
                <a:schemeClr val="tx1"/>
              </a:solidFill>
            </a:endParaRPr>
          </a:p>
        </p:txBody>
      </p:sp>
      <p:cxnSp>
        <p:nvCxnSpPr>
          <p:cNvPr id="7" name="直線單箭頭接點 6">
            <a:extLst>
              <a:ext uri="{FF2B5EF4-FFF2-40B4-BE49-F238E27FC236}">
                <a16:creationId xmlns:a16="http://schemas.microsoft.com/office/drawing/2014/main" xmlns="" id="{E27C12E6-F317-4874-BA2A-CEB11A6904FB}"/>
              </a:ext>
            </a:extLst>
          </p:cNvPr>
          <p:cNvCxnSpPr>
            <a:cxnSpLocks/>
          </p:cNvCxnSpPr>
          <p:nvPr/>
        </p:nvCxnSpPr>
        <p:spPr>
          <a:xfrm flipH="1">
            <a:off x="5791200" y="4305917"/>
            <a:ext cx="952500" cy="660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投影片編號版面配置區 7">
            <a:extLst>
              <a:ext uri="{FF2B5EF4-FFF2-40B4-BE49-F238E27FC236}">
                <a16:creationId xmlns:a16="http://schemas.microsoft.com/office/drawing/2014/main" xmlns="" id="{567FFCA6-F5E3-44D7-9BA9-63A8ED39A161}"/>
              </a:ext>
            </a:extLst>
          </p:cNvPr>
          <p:cNvSpPr>
            <a:spLocks noGrp="1"/>
          </p:cNvSpPr>
          <p:nvPr>
            <p:ph type="sldNum" sz="quarter" idx="12"/>
          </p:nvPr>
        </p:nvSpPr>
        <p:spPr/>
        <p:txBody>
          <a:bodyPr/>
          <a:lstStyle/>
          <a:p>
            <a:pPr>
              <a:defRPr/>
            </a:pPr>
            <a:fld id="{155408BC-2170-8442-8CF3-A9A106861345}" type="slidenum">
              <a:rPr lang="en-US" altLang="en-US" smtClean="0"/>
              <a:pPr>
                <a:defRPr/>
              </a:pPr>
              <a:t>56</a:t>
            </a:fld>
            <a:endParaRPr lang="en-US" altLang="en-US"/>
          </a:p>
        </p:txBody>
      </p:sp>
    </p:spTree>
    <p:extLst>
      <p:ext uri="{BB962C8B-B14F-4D97-AF65-F5344CB8AC3E}">
        <p14:creationId xmlns:p14="http://schemas.microsoft.com/office/powerpoint/2010/main" xmlns="" val="79462814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68AE8C02-8518-4AC0-89CA-472AB62D54DE}"/>
              </a:ext>
            </a:extLst>
          </p:cNvPr>
          <p:cNvPicPr>
            <a:picLocks noChangeAspect="1"/>
          </p:cNvPicPr>
          <p:nvPr/>
        </p:nvPicPr>
        <p:blipFill>
          <a:blip r:embed="rId3" cstate="print"/>
          <a:stretch>
            <a:fillRect/>
          </a:stretch>
        </p:blipFill>
        <p:spPr>
          <a:xfrm>
            <a:off x="228593" y="608276"/>
            <a:ext cx="11598732" cy="4835324"/>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68" y="5662386"/>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2.    </a:t>
            </a:r>
            <a:r>
              <a:rPr lang="zh-TW" altLang="en-US" sz="2000" dirty="0">
                <a:solidFill>
                  <a:schemeClr val="tx1"/>
                </a:solidFill>
              </a:rPr>
              <a:t>點擊位於線上全文閱讀器頂部工具列的「翻譯」圖示。</a:t>
            </a:r>
            <a:endParaRPr lang="en-US" altLang="zh-TW" sz="2000" dirty="0">
              <a:solidFill>
                <a:schemeClr val="tx1"/>
              </a:solidFill>
            </a:endParaRPr>
          </a:p>
          <a:p>
            <a:pPr algn="l"/>
            <a:endParaRPr lang="zh-TW" altLang="en-US" sz="2000" dirty="0">
              <a:solidFill>
                <a:schemeClr val="tx1"/>
              </a:solidFill>
            </a:endParaRPr>
          </a:p>
        </p:txBody>
      </p:sp>
      <p:cxnSp>
        <p:nvCxnSpPr>
          <p:cNvPr id="7" name="直線單箭頭接點 6">
            <a:extLst>
              <a:ext uri="{FF2B5EF4-FFF2-40B4-BE49-F238E27FC236}">
                <a16:creationId xmlns:a16="http://schemas.microsoft.com/office/drawing/2014/main" xmlns="" id="{E27C12E6-F317-4874-BA2A-CEB11A6904FB}"/>
              </a:ext>
            </a:extLst>
          </p:cNvPr>
          <p:cNvCxnSpPr>
            <a:cxnSpLocks/>
          </p:cNvCxnSpPr>
          <p:nvPr/>
        </p:nvCxnSpPr>
        <p:spPr>
          <a:xfrm flipV="1">
            <a:off x="8331200" y="920112"/>
            <a:ext cx="685800" cy="988575"/>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投影片編號版面配置區 7">
            <a:extLst>
              <a:ext uri="{FF2B5EF4-FFF2-40B4-BE49-F238E27FC236}">
                <a16:creationId xmlns:a16="http://schemas.microsoft.com/office/drawing/2014/main" xmlns="" id="{E4FBE6E2-670F-43CF-A520-F363C8C89437}"/>
              </a:ext>
            </a:extLst>
          </p:cNvPr>
          <p:cNvSpPr>
            <a:spLocks noGrp="1"/>
          </p:cNvSpPr>
          <p:nvPr>
            <p:ph type="sldNum" sz="quarter" idx="12"/>
          </p:nvPr>
        </p:nvSpPr>
        <p:spPr/>
        <p:txBody>
          <a:bodyPr/>
          <a:lstStyle/>
          <a:p>
            <a:pPr>
              <a:defRPr/>
            </a:pPr>
            <a:fld id="{155408BC-2170-8442-8CF3-A9A106861345}" type="slidenum">
              <a:rPr lang="en-US" altLang="en-US" smtClean="0"/>
              <a:pPr>
                <a:defRPr/>
              </a:pPr>
              <a:t>57</a:t>
            </a:fld>
            <a:endParaRPr lang="en-US" altLang="en-US"/>
          </a:p>
        </p:txBody>
      </p:sp>
    </p:spTree>
    <p:extLst>
      <p:ext uri="{BB962C8B-B14F-4D97-AF65-F5344CB8AC3E}">
        <p14:creationId xmlns:p14="http://schemas.microsoft.com/office/powerpoint/2010/main" xmlns="" val="59083491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420CE23C-0C12-4D0E-8DD1-CD8638990B93}"/>
              </a:ext>
            </a:extLst>
          </p:cNvPr>
          <p:cNvPicPr>
            <a:picLocks noChangeAspect="1"/>
          </p:cNvPicPr>
          <p:nvPr/>
        </p:nvPicPr>
        <p:blipFill>
          <a:blip r:embed="rId3" cstate="print"/>
          <a:stretch>
            <a:fillRect/>
          </a:stretch>
        </p:blipFill>
        <p:spPr>
          <a:xfrm>
            <a:off x="246586" y="689971"/>
            <a:ext cx="11698827" cy="4869407"/>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0" y="5754642"/>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3.    </a:t>
            </a:r>
            <a:r>
              <a:rPr lang="zh-TW" altLang="en-US" sz="2000" dirty="0">
                <a:solidFill>
                  <a:schemeClr val="tx1"/>
                </a:solidFill>
              </a:rPr>
              <a:t>點擊</a:t>
            </a:r>
            <a:r>
              <a:rPr lang="en-US" altLang="zh-TW" sz="2000" dirty="0">
                <a:solidFill>
                  <a:schemeClr val="tx1"/>
                </a:solidFill>
              </a:rPr>
              <a:t>"</a:t>
            </a:r>
            <a:r>
              <a:rPr lang="zh-TW" altLang="en-US" sz="2000" dirty="0">
                <a:solidFill>
                  <a:schemeClr val="tx1"/>
                </a:solidFill>
              </a:rPr>
              <a:t>翻譯為</a:t>
            </a:r>
            <a:r>
              <a:rPr lang="en-US" altLang="zh-TW" sz="2000" dirty="0">
                <a:solidFill>
                  <a:schemeClr val="tx1"/>
                </a:solidFill>
              </a:rPr>
              <a:t>"</a:t>
            </a:r>
            <a:r>
              <a:rPr lang="zh-TW" altLang="en-US" sz="2000" dirty="0">
                <a:solidFill>
                  <a:schemeClr val="tx1"/>
                </a:solidFill>
              </a:rPr>
              <a:t>下拉選單，並選擇所需的語言。</a:t>
            </a:r>
          </a:p>
        </p:txBody>
      </p:sp>
      <p:cxnSp>
        <p:nvCxnSpPr>
          <p:cNvPr id="7" name="直線單箭頭接點 6">
            <a:extLst>
              <a:ext uri="{FF2B5EF4-FFF2-40B4-BE49-F238E27FC236}">
                <a16:creationId xmlns:a16="http://schemas.microsoft.com/office/drawing/2014/main" xmlns="" id="{E27C12E6-F317-4874-BA2A-CEB11A6904FB}"/>
              </a:ext>
            </a:extLst>
          </p:cNvPr>
          <p:cNvCxnSpPr>
            <a:cxnSpLocks/>
          </p:cNvCxnSpPr>
          <p:nvPr/>
        </p:nvCxnSpPr>
        <p:spPr>
          <a:xfrm flipH="1">
            <a:off x="11163300" y="2717800"/>
            <a:ext cx="571500" cy="100901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投影片編號版面配置區 7">
            <a:extLst>
              <a:ext uri="{FF2B5EF4-FFF2-40B4-BE49-F238E27FC236}">
                <a16:creationId xmlns:a16="http://schemas.microsoft.com/office/drawing/2014/main" xmlns="" id="{F9F9A9FE-DBEA-4777-B454-45F70A3AD863}"/>
              </a:ext>
            </a:extLst>
          </p:cNvPr>
          <p:cNvSpPr>
            <a:spLocks noGrp="1"/>
          </p:cNvSpPr>
          <p:nvPr>
            <p:ph type="sldNum" sz="quarter" idx="12"/>
          </p:nvPr>
        </p:nvSpPr>
        <p:spPr/>
        <p:txBody>
          <a:bodyPr/>
          <a:lstStyle/>
          <a:p>
            <a:pPr>
              <a:defRPr/>
            </a:pPr>
            <a:fld id="{155408BC-2170-8442-8CF3-A9A106861345}" type="slidenum">
              <a:rPr lang="en-US" altLang="en-US" smtClean="0"/>
              <a:pPr>
                <a:defRPr/>
              </a:pPr>
              <a:t>58</a:t>
            </a:fld>
            <a:endParaRPr lang="en-US" altLang="en-US"/>
          </a:p>
        </p:txBody>
      </p:sp>
    </p:spTree>
    <p:extLst>
      <p:ext uri="{BB962C8B-B14F-4D97-AF65-F5344CB8AC3E}">
        <p14:creationId xmlns:p14="http://schemas.microsoft.com/office/powerpoint/2010/main" xmlns="" val="183125570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06B6B0CC-3E69-4225-BC71-8BB8E8D440E5}"/>
              </a:ext>
            </a:extLst>
          </p:cNvPr>
          <p:cNvPicPr>
            <a:picLocks noChangeAspect="1"/>
          </p:cNvPicPr>
          <p:nvPr/>
        </p:nvPicPr>
        <p:blipFill>
          <a:blip r:embed="rId3" cstate="print"/>
          <a:stretch>
            <a:fillRect/>
          </a:stretch>
        </p:blipFill>
        <p:spPr>
          <a:xfrm>
            <a:off x="215900" y="766498"/>
            <a:ext cx="11747500" cy="4906561"/>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1" y="5830245"/>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4.    </a:t>
            </a:r>
            <a:r>
              <a:rPr lang="zh-TW" altLang="en-US" sz="2000" dirty="0">
                <a:solidFill>
                  <a:schemeClr val="tx1"/>
                </a:solidFill>
              </a:rPr>
              <a:t>顯示已翻譯的文章。點擊</a:t>
            </a:r>
            <a:r>
              <a:rPr lang="en-US" altLang="zh-TW" sz="2000" dirty="0">
                <a:solidFill>
                  <a:schemeClr val="tx1"/>
                </a:solidFill>
              </a:rPr>
              <a:t>"</a:t>
            </a:r>
            <a:r>
              <a:rPr lang="zh-TW" altLang="en-US" sz="2000" dirty="0">
                <a:solidFill>
                  <a:schemeClr val="tx1"/>
                </a:solidFill>
              </a:rPr>
              <a:t>原始語言</a:t>
            </a:r>
            <a:r>
              <a:rPr lang="en-US" altLang="zh-TW" sz="2000" dirty="0">
                <a:solidFill>
                  <a:schemeClr val="tx1"/>
                </a:solidFill>
              </a:rPr>
              <a:t>"</a:t>
            </a:r>
            <a:r>
              <a:rPr lang="zh-TW" altLang="en-US" sz="2000" dirty="0">
                <a:solidFill>
                  <a:schemeClr val="tx1"/>
                </a:solidFill>
              </a:rPr>
              <a:t>按鈕以顯示文章的原始語言版本。</a:t>
            </a:r>
          </a:p>
          <a:p>
            <a:pPr algn="l"/>
            <a:endParaRPr lang="zh-TW" altLang="en-US" sz="2000" dirty="0">
              <a:solidFill>
                <a:schemeClr val="tx1"/>
              </a:solidFill>
            </a:endParaRPr>
          </a:p>
          <a:p>
            <a:pPr algn="l"/>
            <a:endParaRPr lang="zh-TW" altLang="en-US" sz="2000" dirty="0">
              <a:solidFill>
                <a:schemeClr val="tx1"/>
              </a:solidFill>
            </a:endParaRPr>
          </a:p>
        </p:txBody>
      </p:sp>
      <p:cxnSp>
        <p:nvCxnSpPr>
          <p:cNvPr id="7" name="直線單箭頭接點 6">
            <a:extLst>
              <a:ext uri="{FF2B5EF4-FFF2-40B4-BE49-F238E27FC236}">
                <a16:creationId xmlns:a16="http://schemas.microsoft.com/office/drawing/2014/main" xmlns="" id="{E27C12E6-F317-4874-BA2A-CEB11A6904FB}"/>
              </a:ext>
            </a:extLst>
          </p:cNvPr>
          <p:cNvCxnSpPr>
            <a:cxnSpLocks/>
          </p:cNvCxnSpPr>
          <p:nvPr/>
        </p:nvCxnSpPr>
        <p:spPr>
          <a:xfrm flipH="1" flipV="1">
            <a:off x="10452100" y="3838584"/>
            <a:ext cx="596900" cy="809616"/>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投影片編號版面配置區 7">
            <a:extLst>
              <a:ext uri="{FF2B5EF4-FFF2-40B4-BE49-F238E27FC236}">
                <a16:creationId xmlns:a16="http://schemas.microsoft.com/office/drawing/2014/main" xmlns="" id="{3C0AC8D4-2FD9-4AFF-BF66-A9284484A9F5}"/>
              </a:ext>
            </a:extLst>
          </p:cNvPr>
          <p:cNvSpPr>
            <a:spLocks noGrp="1"/>
          </p:cNvSpPr>
          <p:nvPr>
            <p:ph type="sldNum" sz="quarter" idx="12"/>
          </p:nvPr>
        </p:nvSpPr>
        <p:spPr/>
        <p:txBody>
          <a:bodyPr/>
          <a:lstStyle/>
          <a:p>
            <a:pPr>
              <a:defRPr/>
            </a:pPr>
            <a:fld id="{155408BC-2170-8442-8CF3-A9A106861345}" type="slidenum">
              <a:rPr lang="en-US" altLang="en-US" smtClean="0"/>
              <a:pPr>
                <a:defRPr/>
              </a:pPr>
              <a:t>59</a:t>
            </a:fld>
            <a:endParaRPr lang="en-US" altLang="en-US"/>
          </a:p>
        </p:txBody>
      </p:sp>
    </p:spTree>
    <p:extLst>
      <p:ext uri="{BB962C8B-B14F-4D97-AF65-F5344CB8AC3E}">
        <p14:creationId xmlns:p14="http://schemas.microsoft.com/office/powerpoint/2010/main" xmlns="" val="4388829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xmlns="" id="{34FC36B2-CCC2-4A25-9C66-EB387E97AF70}"/>
              </a:ext>
            </a:extLst>
          </p:cNvPr>
          <p:cNvGrpSpPr/>
          <p:nvPr/>
        </p:nvGrpSpPr>
        <p:grpSpPr>
          <a:xfrm>
            <a:off x="211873" y="101599"/>
            <a:ext cx="11825346" cy="5351503"/>
            <a:chOff x="604073" y="381000"/>
            <a:chExt cx="10983853" cy="4991099"/>
          </a:xfrm>
        </p:grpSpPr>
        <p:pic>
          <p:nvPicPr>
            <p:cNvPr id="3" name="圖片 2">
              <a:extLst>
                <a:ext uri="{FF2B5EF4-FFF2-40B4-BE49-F238E27FC236}">
                  <a16:creationId xmlns:a16="http://schemas.microsoft.com/office/drawing/2014/main" xmlns="" id="{1AEEEE1D-887B-4E66-B4E8-F5810C0B6FFE}"/>
                </a:ext>
              </a:extLst>
            </p:cNvPr>
            <p:cNvPicPr>
              <a:picLocks noChangeAspect="1"/>
            </p:cNvPicPr>
            <p:nvPr/>
          </p:nvPicPr>
          <p:blipFill>
            <a:blip r:embed="rId2" cstate="print"/>
            <a:stretch>
              <a:fillRect/>
            </a:stretch>
          </p:blipFill>
          <p:spPr>
            <a:xfrm>
              <a:off x="604073" y="381000"/>
              <a:ext cx="10983853" cy="4991099"/>
            </a:xfrm>
            <a:prstGeom prst="rect">
              <a:avLst/>
            </a:prstGeom>
            <a:ln>
              <a:solidFill>
                <a:schemeClr val="bg1">
                  <a:lumMod val="50000"/>
                </a:schemeClr>
              </a:solidFill>
            </a:ln>
          </p:spPr>
        </p:pic>
        <p:sp>
          <p:nvSpPr>
            <p:cNvPr id="4" name="矩形 3">
              <a:extLst>
                <a:ext uri="{FF2B5EF4-FFF2-40B4-BE49-F238E27FC236}">
                  <a16:creationId xmlns:a16="http://schemas.microsoft.com/office/drawing/2014/main" xmlns="" id="{FAD21DAF-A0E6-4BFE-AA1B-82A2426A4BC9}"/>
                </a:ext>
              </a:extLst>
            </p:cNvPr>
            <p:cNvSpPr/>
            <p:nvPr/>
          </p:nvSpPr>
          <p:spPr>
            <a:xfrm>
              <a:off x="736600" y="393700"/>
              <a:ext cx="2616200" cy="228600"/>
            </a:xfrm>
            <a:prstGeom prst="rect">
              <a:avLst/>
            </a:prstGeom>
            <a:solidFill>
              <a:srgbClr val="445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矩形 5">
            <a:extLst>
              <a:ext uri="{FF2B5EF4-FFF2-40B4-BE49-F238E27FC236}">
                <a16:creationId xmlns:a16="http://schemas.microsoft.com/office/drawing/2014/main" xmlns="" id="{80180E48-1FDC-45B9-B38B-34A39851F119}"/>
              </a:ext>
            </a:extLst>
          </p:cNvPr>
          <p:cNvSpPr/>
          <p:nvPr/>
        </p:nvSpPr>
        <p:spPr>
          <a:xfrm>
            <a:off x="2603500" y="3238500"/>
            <a:ext cx="3619500" cy="4572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a:extLst>
              <a:ext uri="{FF2B5EF4-FFF2-40B4-BE49-F238E27FC236}">
                <a16:creationId xmlns:a16="http://schemas.microsoft.com/office/drawing/2014/main" xmlns="" id="{C02CFC11-CE95-4589-BC43-24D04C6E1E06}"/>
              </a:ext>
            </a:extLst>
          </p:cNvPr>
          <p:cNvCxnSpPr/>
          <p:nvPr/>
        </p:nvCxnSpPr>
        <p:spPr>
          <a:xfrm>
            <a:off x="10312400" y="1619250"/>
            <a:ext cx="1041400" cy="1193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xmlns="" id="{30250156-0E95-4C9E-A712-26B4DB9238FC}"/>
              </a:ext>
            </a:extLst>
          </p:cNvPr>
          <p:cNvSpPr/>
          <p:nvPr/>
        </p:nvSpPr>
        <p:spPr>
          <a:xfrm>
            <a:off x="211873" y="5377819"/>
            <a:ext cx="11731083" cy="1020633"/>
          </a:xfrm>
          <a:prstGeom prst="rect">
            <a:avLst/>
          </a:prstGeom>
          <a:solidFill>
            <a:schemeClr val="bg1"/>
          </a:solidFill>
        </p:spPr>
        <p:txBody>
          <a:bodyPr wrap="square">
            <a:spAutoFit/>
          </a:bodyPr>
          <a:lstStyle/>
          <a:p>
            <a:pPr>
              <a:buFont typeface="+mj-lt"/>
              <a:buAutoNum type="arabicPeriod"/>
            </a:pPr>
            <a:r>
              <a:rPr lang="zh-TW" altLang="en-US" sz="2000" dirty="0">
                <a:latin typeface="+mj-ea"/>
                <a:ea typeface="+mj-ea"/>
              </a:rPr>
              <a:t>在搜尋框中輸入您的關鍵字。當您輸入時，符合您關鍵字的檢索結果將出現在搜尋框下方。如果您在列表中看到您的關鍵字，您可以點擊該關鍵字以直接進入結果列表。</a:t>
            </a:r>
          </a:p>
          <a:p>
            <a:pPr>
              <a:buFont typeface="+mj-lt"/>
              <a:buAutoNum type="arabicPeriod"/>
            </a:pPr>
            <a:r>
              <a:rPr lang="zh-TW" altLang="en-US" sz="2000" dirty="0">
                <a:latin typeface="+mj-ea"/>
                <a:ea typeface="+mj-ea"/>
              </a:rPr>
              <a:t>從搜尋框下方選擇任何所需的限制條件，然後點擊放大鏡圖示以執行您的檢索。</a:t>
            </a:r>
          </a:p>
        </p:txBody>
      </p:sp>
      <p:sp>
        <p:nvSpPr>
          <p:cNvPr id="13" name="投影片編號版面配置區 12">
            <a:extLst>
              <a:ext uri="{FF2B5EF4-FFF2-40B4-BE49-F238E27FC236}">
                <a16:creationId xmlns:a16="http://schemas.microsoft.com/office/drawing/2014/main" xmlns="" id="{5B29FC29-02FC-46FA-BE1E-E8C850C8D3F0}"/>
              </a:ext>
            </a:extLst>
          </p:cNvPr>
          <p:cNvSpPr>
            <a:spLocks noGrp="1"/>
          </p:cNvSpPr>
          <p:nvPr>
            <p:ph type="sldNum" sz="quarter" idx="12"/>
          </p:nvPr>
        </p:nvSpPr>
        <p:spPr/>
        <p:txBody>
          <a:bodyPr/>
          <a:lstStyle/>
          <a:p>
            <a:pPr>
              <a:defRPr/>
            </a:pPr>
            <a:fld id="{B7EAD0AD-6EDF-1340-A69B-9164425913BF}" type="slidenum">
              <a:rPr lang="en-US" altLang="en-US" smtClean="0"/>
              <a:pPr>
                <a:defRPr/>
              </a:pPr>
              <a:t>6</a:t>
            </a:fld>
            <a:endParaRPr lang="en-US" altLang="en-US"/>
          </a:p>
        </p:txBody>
      </p:sp>
    </p:spTree>
    <p:extLst>
      <p:ext uri="{BB962C8B-B14F-4D97-AF65-F5344CB8AC3E}">
        <p14:creationId xmlns:p14="http://schemas.microsoft.com/office/powerpoint/2010/main" xmlns="" val="234009796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694482" y="2453833"/>
            <a:ext cx="11123270" cy="2951544"/>
          </a:xfrm>
        </p:spPr>
        <p:txBody>
          <a:bodyPr/>
          <a:lstStyle/>
          <a:p>
            <a:pPr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瀏覽同義詞詞典（索引典）</a:t>
            </a:r>
            <a:r>
              <a:rPr lang="en-US" altLang="zh-TW" sz="6000" b="1" cap="all" spc="250" dirty="0">
                <a:solidFill>
                  <a:srgbClr val="1F497D"/>
                </a:solidFill>
                <a:latin typeface="+mj-ea"/>
                <a:ea typeface="+mj-ea"/>
                <a:cs typeface="Calibri" panose="020F0502020204030204" pitchFamily="34" charset="0"/>
              </a:rPr>
              <a:t/>
            </a:r>
            <a:br>
              <a:rPr lang="en-US" altLang="zh-TW" sz="6000" b="1" cap="all" spc="250" dirty="0">
                <a:solidFill>
                  <a:srgbClr val="1F497D"/>
                </a:solidFill>
                <a:latin typeface="+mj-ea"/>
                <a:ea typeface="+mj-ea"/>
                <a:cs typeface="Calibri" panose="020F0502020204030204" pitchFamily="34" charset="0"/>
              </a:rPr>
            </a:br>
            <a:r>
              <a:rPr lang="en-US" altLang="zh-TW" sz="6000" b="1" cap="all" spc="250" dirty="0">
                <a:solidFill>
                  <a:srgbClr val="1F497D"/>
                </a:solidFill>
                <a:latin typeface="+mj-ea"/>
                <a:ea typeface="+mj-ea"/>
                <a:cs typeface="Calibri" panose="020F0502020204030204" pitchFamily="34" charset="0"/>
              </a:rPr>
              <a:t>(</a:t>
            </a:r>
            <a:r>
              <a:rPr lang="en-US" sz="6000" dirty="0">
                <a:effectLst/>
                <a:latin typeface="Calibri" panose="020F0502020204030204" pitchFamily="34" charset="0"/>
                <a:ea typeface="+mj-ea"/>
                <a:cs typeface="Calibri" panose="020F0502020204030204" pitchFamily="34" charset="0"/>
              </a:rPr>
              <a:t>EBSCOhost)</a:t>
            </a:r>
            <a:endParaRPr lang="en-US" altLang="zh-TW" sz="60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29436334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54484" y="5441724"/>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zh-TW" altLang="en-US" sz="2000" dirty="0">
                <a:solidFill>
                  <a:schemeClr val="tx1"/>
                </a:solidFill>
                <a:latin typeface="+mj-ea"/>
              </a:rPr>
              <a:t>要在新的</a:t>
            </a:r>
            <a:r>
              <a:rPr lang="en-US" altLang="zh-TW" sz="2000" dirty="0">
                <a:solidFill>
                  <a:schemeClr val="tx1"/>
                </a:solidFill>
                <a:latin typeface="+mj-ea"/>
              </a:rPr>
              <a:t>EBSCOhost</a:t>
            </a:r>
            <a:r>
              <a:rPr lang="zh-TW" altLang="en-US" sz="2000" dirty="0">
                <a:solidFill>
                  <a:schemeClr val="tx1"/>
                </a:solidFill>
                <a:latin typeface="+mj-ea"/>
              </a:rPr>
              <a:t>中瀏覽同義詞詞典（索引典）：</a:t>
            </a:r>
          </a:p>
          <a:p>
            <a:pPr marL="457200" indent="-457200" algn="l">
              <a:buFont typeface="+mj-lt"/>
              <a:buAutoNum type="arabicPeriod"/>
            </a:pPr>
            <a:r>
              <a:rPr lang="zh-TW" altLang="en-US" sz="2000" dirty="0">
                <a:solidFill>
                  <a:schemeClr val="tx1"/>
                </a:solidFill>
                <a:latin typeface="+mj-ea"/>
              </a:rPr>
              <a:t>在螢幕上點擊</a:t>
            </a:r>
            <a:r>
              <a:rPr lang="en-US" altLang="zh-TW" sz="2000" dirty="0">
                <a:solidFill>
                  <a:schemeClr val="tx1"/>
                </a:solidFill>
                <a:latin typeface="+mj-ea"/>
              </a:rPr>
              <a:t>"</a:t>
            </a:r>
            <a:r>
              <a:rPr lang="zh-TW" altLang="en-US" sz="2000" dirty="0">
                <a:solidFill>
                  <a:schemeClr val="tx1"/>
                </a:solidFill>
                <a:latin typeface="+mj-ea"/>
              </a:rPr>
              <a:t>進階檢索</a:t>
            </a:r>
            <a:r>
              <a:rPr lang="en-US" altLang="zh-TW" sz="2000" dirty="0">
                <a:solidFill>
                  <a:schemeClr val="tx1"/>
                </a:solidFill>
                <a:latin typeface="+mj-ea"/>
              </a:rPr>
              <a:t>"</a:t>
            </a:r>
            <a:r>
              <a:rPr lang="zh-TW" altLang="en-US" sz="2000" dirty="0">
                <a:solidFill>
                  <a:schemeClr val="tx1"/>
                </a:solidFill>
                <a:latin typeface="+mj-ea"/>
              </a:rPr>
              <a:t>連結。</a:t>
            </a:r>
            <a:endParaRPr lang="en-US" altLang="zh-TW" sz="2000" dirty="0">
              <a:solidFill>
                <a:schemeClr val="tx1"/>
              </a:solidFill>
              <a:latin typeface="+mj-ea"/>
            </a:endParaRPr>
          </a:p>
          <a:p>
            <a:pPr algn="l"/>
            <a:endParaRPr lang="zh-TW" altLang="en-US" sz="2000" dirty="0">
              <a:solidFill>
                <a:schemeClr val="tx1"/>
              </a:solidFill>
            </a:endParaRPr>
          </a:p>
        </p:txBody>
      </p:sp>
      <p:pic>
        <p:nvPicPr>
          <p:cNvPr id="2" name="圖片 1">
            <a:extLst>
              <a:ext uri="{FF2B5EF4-FFF2-40B4-BE49-F238E27FC236}">
                <a16:creationId xmlns:a16="http://schemas.microsoft.com/office/drawing/2014/main" xmlns="" id="{5A4A39C1-AF05-416A-AE84-A4162D5DB74C}"/>
              </a:ext>
            </a:extLst>
          </p:cNvPr>
          <p:cNvPicPr>
            <a:picLocks noChangeAspect="1"/>
          </p:cNvPicPr>
          <p:nvPr/>
        </p:nvPicPr>
        <p:blipFill>
          <a:blip r:embed="rId3" cstate="print"/>
          <a:stretch>
            <a:fillRect/>
          </a:stretch>
        </p:blipFill>
        <p:spPr>
          <a:xfrm>
            <a:off x="235619" y="787282"/>
            <a:ext cx="11700388" cy="3816801"/>
          </a:xfrm>
          <a:prstGeom prst="rect">
            <a:avLst/>
          </a:prstGeom>
        </p:spPr>
      </p:pic>
      <p:sp>
        <p:nvSpPr>
          <p:cNvPr id="6" name="矩形 5">
            <a:extLst>
              <a:ext uri="{FF2B5EF4-FFF2-40B4-BE49-F238E27FC236}">
                <a16:creationId xmlns:a16="http://schemas.microsoft.com/office/drawing/2014/main" xmlns="" id="{563C41E4-C616-4C57-8E4A-E6B9FA19986A}"/>
              </a:ext>
            </a:extLst>
          </p:cNvPr>
          <p:cNvSpPr/>
          <p:nvPr/>
        </p:nvSpPr>
        <p:spPr>
          <a:xfrm>
            <a:off x="9633857" y="3450771"/>
            <a:ext cx="1202871" cy="2943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4CDBAAF5-6576-42F2-8479-65F6267F5CCD}"/>
              </a:ext>
            </a:extLst>
          </p:cNvPr>
          <p:cNvSpPr>
            <a:spLocks noGrp="1"/>
          </p:cNvSpPr>
          <p:nvPr>
            <p:ph type="sldNum" sz="quarter" idx="12"/>
          </p:nvPr>
        </p:nvSpPr>
        <p:spPr/>
        <p:txBody>
          <a:bodyPr/>
          <a:lstStyle/>
          <a:p>
            <a:pPr>
              <a:defRPr/>
            </a:pPr>
            <a:fld id="{155408BC-2170-8442-8CF3-A9A106861345}" type="slidenum">
              <a:rPr lang="en-US" altLang="en-US" smtClean="0"/>
              <a:pPr>
                <a:defRPr/>
              </a:pPr>
              <a:t>61</a:t>
            </a:fld>
            <a:endParaRPr lang="en-US" altLang="en-US"/>
          </a:p>
        </p:txBody>
      </p:sp>
    </p:spTree>
    <p:extLst>
      <p:ext uri="{BB962C8B-B14F-4D97-AF65-F5344CB8AC3E}">
        <p14:creationId xmlns:p14="http://schemas.microsoft.com/office/powerpoint/2010/main" xmlns="" val="324546290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1" y="5837564"/>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marL="457200" indent="-457200" algn="l">
              <a:buFont typeface="+mj-lt"/>
              <a:buAutoNum type="arabicPeriod" startAt="2"/>
            </a:pPr>
            <a:r>
              <a:rPr lang="zh-TW" altLang="en-US" sz="2000" dirty="0">
                <a:solidFill>
                  <a:schemeClr val="tx1"/>
                </a:solidFill>
                <a:latin typeface="+mj-ea"/>
              </a:rPr>
              <a:t>點擊同義詞詞典選項，如果檢索多個資料庫，請從下拉選單中選擇您要瀏覽的索引。</a:t>
            </a:r>
            <a:endParaRPr lang="zh-TW" altLang="en-US" sz="2000" dirty="0">
              <a:solidFill>
                <a:schemeClr val="tx1"/>
              </a:solidFill>
            </a:endParaRPr>
          </a:p>
        </p:txBody>
      </p:sp>
      <p:sp>
        <p:nvSpPr>
          <p:cNvPr id="6" name="矩形 5">
            <a:extLst>
              <a:ext uri="{FF2B5EF4-FFF2-40B4-BE49-F238E27FC236}">
                <a16:creationId xmlns:a16="http://schemas.microsoft.com/office/drawing/2014/main" xmlns="" id="{563C41E4-C616-4C57-8E4A-E6B9FA19986A}"/>
              </a:ext>
            </a:extLst>
          </p:cNvPr>
          <p:cNvSpPr/>
          <p:nvPr/>
        </p:nvSpPr>
        <p:spPr>
          <a:xfrm>
            <a:off x="9633857" y="3450771"/>
            <a:ext cx="1202871" cy="2943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xmlns="" id="{FA55A9EE-B42B-4A1C-9D52-2861B3B6EF1C}"/>
              </a:ext>
            </a:extLst>
          </p:cNvPr>
          <p:cNvPicPr>
            <a:picLocks noChangeAspect="1"/>
          </p:cNvPicPr>
          <p:nvPr/>
        </p:nvPicPr>
        <p:blipFill>
          <a:blip r:embed="rId3" cstate="print"/>
          <a:stretch>
            <a:fillRect/>
          </a:stretch>
        </p:blipFill>
        <p:spPr>
          <a:xfrm>
            <a:off x="217714" y="497922"/>
            <a:ext cx="11767457" cy="5279790"/>
          </a:xfrm>
          <a:prstGeom prst="rect">
            <a:avLst/>
          </a:prstGeom>
        </p:spPr>
      </p:pic>
      <p:sp>
        <p:nvSpPr>
          <p:cNvPr id="7" name="矩形 6">
            <a:extLst>
              <a:ext uri="{FF2B5EF4-FFF2-40B4-BE49-F238E27FC236}">
                <a16:creationId xmlns:a16="http://schemas.microsoft.com/office/drawing/2014/main" xmlns="" id="{9B4DA043-CA35-4CF7-8636-466C02780D39}"/>
              </a:ext>
            </a:extLst>
          </p:cNvPr>
          <p:cNvSpPr/>
          <p:nvPr/>
        </p:nvSpPr>
        <p:spPr>
          <a:xfrm>
            <a:off x="5182172" y="3303601"/>
            <a:ext cx="705281" cy="2943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a:extLst>
              <a:ext uri="{FF2B5EF4-FFF2-40B4-BE49-F238E27FC236}">
                <a16:creationId xmlns:a16="http://schemas.microsoft.com/office/drawing/2014/main" xmlns="" id="{65D6A2A4-353A-4142-B07F-E047387ED11E}"/>
              </a:ext>
            </a:extLst>
          </p:cNvPr>
          <p:cNvCxnSpPr>
            <a:cxnSpLocks/>
          </p:cNvCxnSpPr>
          <p:nvPr/>
        </p:nvCxnSpPr>
        <p:spPr>
          <a:xfrm>
            <a:off x="2895002" y="3137817"/>
            <a:ext cx="827936" cy="738192"/>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投影片編號版面配置區 9">
            <a:extLst>
              <a:ext uri="{FF2B5EF4-FFF2-40B4-BE49-F238E27FC236}">
                <a16:creationId xmlns:a16="http://schemas.microsoft.com/office/drawing/2014/main" xmlns="" id="{C082B8FD-654F-4FB1-9398-4E4593FDD0AF}"/>
              </a:ext>
            </a:extLst>
          </p:cNvPr>
          <p:cNvSpPr>
            <a:spLocks noGrp="1"/>
          </p:cNvSpPr>
          <p:nvPr>
            <p:ph type="sldNum" sz="quarter" idx="12"/>
          </p:nvPr>
        </p:nvSpPr>
        <p:spPr/>
        <p:txBody>
          <a:bodyPr/>
          <a:lstStyle/>
          <a:p>
            <a:pPr>
              <a:defRPr/>
            </a:pPr>
            <a:fld id="{155408BC-2170-8442-8CF3-A9A106861345}" type="slidenum">
              <a:rPr lang="en-US" altLang="en-US" smtClean="0"/>
              <a:pPr>
                <a:defRPr/>
              </a:pPr>
              <a:t>62</a:t>
            </a:fld>
            <a:endParaRPr lang="en-US" altLang="en-US"/>
          </a:p>
        </p:txBody>
      </p:sp>
    </p:spTree>
    <p:extLst>
      <p:ext uri="{BB962C8B-B14F-4D97-AF65-F5344CB8AC3E}">
        <p14:creationId xmlns:p14="http://schemas.microsoft.com/office/powerpoint/2010/main" xmlns="" val="107973038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52662" y="5409149"/>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latin typeface="+mj-ea"/>
              </a:rPr>
              <a:t>3.    </a:t>
            </a:r>
            <a:r>
              <a:rPr lang="zh-TW" altLang="en-US" sz="2000" dirty="0">
                <a:solidFill>
                  <a:schemeClr val="tx1"/>
                </a:solidFill>
                <a:latin typeface="+mj-ea"/>
              </a:rPr>
              <a:t>在同義詞詞典下的檢索框中輸入您要查找的詞語，選擇按相關性排名或詞語開頭顯示主題詞，然後點擊放大鏡。</a:t>
            </a:r>
            <a:endParaRPr lang="zh-TW" altLang="en-US" sz="2000" dirty="0">
              <a:solidFill>
                <a:schemeClr val="tx1"/>
              </a:solidFill>
            </a:endParaRPr>
          </a:p>
        </p:txBody>
      </p:sp>
      <p:sp>
        <p:nvSpPr>
          <p:cNvPr id="6" name="矩形 5">
            <a:extLst>
              <a:ext uri="{FF2B5EF4-FFF2-40B4-BE49-F238E27FC236}">
                <a16:creationId xmlns:a16="http://schemas.microsoft.com/office/drawing/2014/main" xmlns="" id="{563C41E4-C616-4C57-8E4A-E6B9FA19986A}"/>
              </a:ext>
            </a:extLst>
          </p:cNvPr>
          <p:cNvSpPr/>
          <p:nvPr/>
        </p:nvSpPr>
        <p:spPr>
          <a:xfrm>
            <a:off x="9633857" y="3450771"/>
            <a:ext cx="1202871" cy="2943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a:extLst>
              <a:ext uri="{FF2B5EF4-FFF2-40B4-BE49-F238E27FC236}">
                <a16:creationId xmlns:a16="http://schemas.microsoft.com/office/drawing/2014/main" xmlns="" id="{EB8E7207-41FA-47C5-A93B-4B7E97542B84}"/>
              </a:ext>
            </a:extLst>
          </p:cNvPr>
          <p:cNvPicPr>
            <a:picLocks noChangeAspect="1"/>
          </p:cNvPicPr>
          <p:nvPr/>
        </p:nvPicPr>
        <p:blipFill>
          <a:blip r:embed="rId3" cstate="print"/>
          <a:stretch>
            <a:fillRect/>
          </a:stretch>
        </p:blipFill>
        <p:spPr>
          <a:xfrm>
            <a:off x="352662" y="2094592"/>
            <a:ext cx="11450648" cy="2219635"/>
          </a:xfrm>
          <a:prstGeom prst="rect">
            <a:avLst/>
          </a:prstGeom>
        </p:spPr>
      </p:pic>
      <p:sp>
        <p:nvSpPr>
          <p:cNvPr id="7" name="矩形 6">
            <a:extLst>
              <a:ext uri="{FF2B5EF4-FFF2-40B4-BE49-F238E27FC236}">
                <a16:creationId xmlns:a16="http://schemas.microsoft.com/office/drawing/2014/main" xmlns="" id="{C87484FF-60E3-4C84-BBAE-E6FBD3E6B85D}"/>
              </a:ext>
            </a:extLst>
          </p:cNvPr>
          <p:cNvSpPr/>
          <p:nvPr/>
        </p:nvSpPr>
        <p:spPr>
          <a:xfrm>
            <a:off x="537696" y="3710828"/>
            <a:ext cx="2702809" cy="6023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a:extLst>
              <a:ext uri="{FF2B5EF4-FFF2-40B4-BE49-F238E27FC236}">
                <a16:creationId xmlns:a16="http://schemas.microsoft.com/office/drawing/2014/main" xmlns="" id="{789B6EED-5737-46BB-AB02-E71796120324}"/>
              </a:ext>
            </a:extLst>
          </p:cNvPr>
          <p:cNvCxnSpPr>
            <a:cxnSpLocks/>
          </p:cNvCxnSpPr>
          <p:nvPr/>
        </p:nvCxnSpPr>
        <p:spPr>
          <a:xfrm>
            <a:off x="10235292" y="2355849"/>
            <a:ext cx="827936" cy="738192"/>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投影片編號版面配置區 9">
            <a:extLst>
              <a:ext uri="{FF2B5EF4-FFF2-40B4-BE49-F238E27FC236}">
                <a16:creationId xmlns:a16="http://schemas.microsoft.com/office/drawing/2014/main" xmlns="" id="{2CDCFC2A-099C-407C-A589-E06E3F13E75F}"/>
              </a:ext>
            </a:extLst>
          </p:cNvPr>
          <p:cNvSpPr>
            <a:spLocks noGrp="1"/>
          </p:cNvSpPr>
          <p:nvPr>
            <p:ph type="sldNum" sz="quarter" idx="12"/>
          </p:nvPr>
        </p:nvSpPr>
        <p:spPr/>
        <p:txBody>
          <a:bodyPr/>
          <a:lstStyle/>
          <a:p>
            <a:pPr>
              <a:defRPr/>
            </a:pPr>
            <a:fld id="{155408BC-2170-8442-8CF3-A9A106861345}" type="slidenum">
              <a:rPr lang="en-US" altLang="en-US" smtClean="0"/>
              <a:pPr>
                <a:defRPr/>
              </a:pPr>
              <a:t>63</a:t>
            </a:fld>
            <a:endParaRPr lang="en-US" altLang="en-US"/>
          </a:p>
        </p:txBody>
      </p:sp>
    </p:spTree>
    <p:extLst>
      <p:ext uri="{BB962C8B-B14F-4D97-AF65-F5344CB8AC3E}">
        <p14:creationId xmlns:p14="http://schemas.microsoft.com/office/powerpoint/2010/main" xmlns="" val="252019717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2EBDBF33-17E9-4E42-B4D1-C87019867EFB}"/>
              </a:ext>
            </a:extLst>
          </p:cNvPr>
          <p:cNvPicPr>
            <a:picLocks noChangeAspect="1"/>
          </p:cNvPicPr>
          <p:nvPr/>
        </p:nvPicPr>
        <p:blipFill>
          <a:blip r:embed="rId3" cstate="print"/>
          <a:stretch>
            <a:fillRect/>
          </a:stretch>
        </p:blipFill>
        <p:spPr>
          <a:xfrm>
            <a:off x="240631" y="827547"/>
            <a:ext cx="11710737" cy="4823902"/>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0" y="5546587"/>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latin typeface="+mj-ea"/>
              </a:rPr>
              <a:t>4.    </a:t>
            </a:r>
            <a:r>
              <a:rPr lang="zh-TW" altLang="en-US" sz="2000" dirty="0">
                <a:solidFill>
                  <a:schemeClr val="tx1"/>
                </a:solidFill>
                <a:latin typeface="+mj-ea"/>
              </a:rPr>
              <a:t>選擇一個或多個詞語，如果需要，請點擊“展開”複選框以檢索主標題下的所有副標題。</a:t>
            </a:r>
          </a:p>
          <a:p>
            <a:pPr algn="l"/>
            <a:endParaRPr lang="zh-TW" altLang="en-US" sz="1100" dirty="0">
              <a:solidFill>
                <a:schemeClr val="tx1"/>
              </a:solidFill>
              <a:latin typeface="+mj-ea"/>
            </a:endParaRPr>
          </a:p>
          <a:p>
            <a:pPr algn="l"/>
            <a:r>
              <a:rPr lang="zh-TW" altLang="en-US" sz="2000" dirty="0">
                <a:solidFill>
                  <a:schemeClr val="tx1"/>
                </a:solidFill>
                <a:latin typeface="+mj-ea"/>
              </a:rPr>
              <a:t>注意：當某個詞語有更多資訊時，您可以點擊下拉箭頭查看該資訊。</a:t>
            </a:r>
            <a:endParaRPr lang="zh-TW" altLang="en-US" sz="2000" dirty="0">
              <a:solidFill>
                <a:schemeClr val="tx1"/>
              </a:solidFill>
            </a:endParaRPr>
          </a:p>
        </p:txBody>
      </p:sp>
      <p:sp>
        <p:nvSpPr>
          <p:cNvPr id="7" name="矩形 6">
            <a:extLst>
              <a:ext uri="{FF2B5EF4-FFF2-40B4-BE49-F238E27FC236}">
                <a16:creationId xmlns:a16="http://schemas.microsoft.com/office/drawing/2014/main" xmlns="" id="{C87484FF-60E3-4C84-BBAE-E6FBD3E6B85D}"/>
              </a:ext>
            </a:extLst>
          </p:cNvPr>
          <p:cNvSpPr/>
          <p:nvPr/>
        </p:nvSpPr>
        <p:spPr>
          <a:xfrm>
            <a:off x="3457360" y="2355849"/>
            <a:ext cx="328577" cy="2773086"/>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a:extLst>
              <a:ext uri="{FF2B5EF4-FFF2-40B4-BE49-F238E27FC236}">
                <a16:creationId xmlns:a16="http://schemas.microsoft.com/office/drawing/2014/main" xmlns="" id="{789B6EED-5737-46BB-AB02-E71796120324}"/>
              </a:ext>
            </a:extLst>
          </p:cNvPr>
          <p:cNvCxnSpPr>
            <a:cxnSpLocks/>
          </p:cNvCxnSpPr>
          <p:nvPr/>
        </p:nvCxnSpPr>
        <p:spPr>
          <a:xfrm>
            <a:off x="9626121" y="4008186"/>
            <a:ext cx="827936" cy="738192"/>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投影片編號版面配置區 8">
            <a:extLst>
              <a:ext uri="{FF2B5EF4-FFF2-40B4-BE49-F238E27FC236}">
                <a16:creationId xmlns:a16="http://schemas.microsoft.com/office/drawing/2014/main" xmlns="" id="{42ADB3CA-6463-4CB5-9C7C-F62A15F0C4EB}"/>
              </a:ext>
            </a:extLst>
          </p:cNvPr>
          <p:cNvSpPr>
            <a:spLocks noGrp="1"/>
          </p:cNvSpPr>
          <p:nvPr>
            <p:ph type="sldNum" sz="quarter" idx="12"/>
          </p:nvPr>
        </p:nvSpPr>
        <p:spPr/>
        <p:txBody>
          <a:bodyPr/>
          <a:lstStyle/>
          <a:p>
            <a:pPr>
              <a:defRPr/>
            </a:pPr>
            <a:fld id="{155408BC-2170-8442-8CF3-A9A106861345}" type="slidenum">
              <a:rPr lang="en-US" altLang="en-US" smtClean="0"/>
              <a:pPr>
                <a:defRPr/>
              </a:pPr>
              <a:t>64</a:t>
            </a:fld>
            <a:endParaRPr lang="en-US" altLang="en-US"/>
          </a:p>
        </p:txBody>
      </p:sp>
    </p:spTree>
    <p:extLst>
      <p:ext uri="{BB962C8B-B14F-4D97-AF65-F5344CB8AC3E}">
        <p14:creationId xmlns:p14="http://schemas.microsoft.com/office/powerpoint/2010/main" xmlns="" val="79332543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10B95CD2-8ABB-49F7-8DDF-33C5023FCB3F}"/>
              </a:ext>
            </a:extLst>
          </p:cNvPr>
          <p:cNvPicPr>
            <a:picLocks noChangeAspect="1"/>
          </p:cNvPicPr>
          <p:nvPr/>
        </p:nvPicPr>
        <p:blipFill>
          <a:blip r:embed="rId3" cstate="print"/>
          <a:stretch>
            <a:fillRect/>
          </a:stretch>
        </p:blipFill>
        <p:spPr>
          <a:xfrm>
            <a:off x="240631" y="677991"/>
            <a:ext cx="11726780" cy="4504650"/>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1" y="5576470"/>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latin typeface="+mj-ea"/>
              </a:rPr>
              <a:t>5.    </a:t>
            </a:r>
            <a:r>
              <a:rPr lang="zh-TW" altLang="en-US" sz="2000" dirty="0">
                <a:solidFill>
                  <a:schemeClr val="tx1"/>
                </a:solidFill>
                <a:latin typeface="+mj-ea"/>
              </a:rPr>
              <a:t>選擇多個詞語時，您可以使用下拉選單使用</a:t>
            </a:r>
            <a:r>
              <a:rPr lang="en-US" altLang="zh-TW" sz="2000" dirty="0">
                <a:solidFill>
                  <a:schemeClr val="tx1"/>
                </a:solidFill>
                <a:latin typeface="+mj-ea"/>
              </a:rPr>
              <a:t>AND</a:t>
            </a:r>
            <a:r>
              <a:rPr lang="zh-TW" altLang="en-US" sz="2000" dirty="0">
                <a:solidFill>
                  <a:schemeClr val="tx1"/>
                </a:solidFill>
                <a:latin typeface="+mj-ea"/>
              </a:rPr>
              <a:t>、</a:t>
            </a:r>
            <a:r>
              <a:rPr lang="en-US" altLang="zh-TW" sz="2000" dirty="0">
                <a:solidFill>
                  <a:schemeClr val="tx1"/>
                </a:solidFill>
                <a:latin typeface="+mj-ea"/>
              </a:rPr>
              <a:t>OR</a:t>
            </a:r>
            <a:r>
              <a:rPr lang="zh-TW" altLang="en-US" sz="2000" dirty="0">
                <a:solidFill>
                  <a:schemeClr val="tx1"/>
                </a:solidFill>
                <a:latin typeface="+mj-ea"/>
              </a:rPr>
              <a:t>、</a:t>
            </a:r>
            <a:r>
              <a:rPr lang="en-US" altLang="zh-TW" sz="2000" dirty="0">
                <a:solidFill>
                  <a:schemeClr val="tx1"/>
                </a:solidFill>
                <a:latin typeface="+mj-ea"/>
              </a:rPr>
              <a:t>NOT</a:t>
            </a:r>
            <a:r>
              <a:rPr lang="zh-TW" altLang="en-US" sz="2000" dirty="0">
                <a:solidFill>
                  <a:schemeClr val="tx1"/>
                </a:solidFill>
                <a:latin typeface="+mj-ea"/>
              </a:rPr>
              <a:t>連接詞語，然後點擊“新增至檢索”按鈕。這些詞語將新增到檢索框中。</a:t>
            </a:r>
            <a:endParaRPr lang="zh-TW" altLang="en-US" sz="2000" dirty="0">
              <a:solidFill>
                <a:schemeClr val="tx1"/>
              </a:solidFill>
            </a:endParaRPr>
          </a:p>
        </p:txBody>
      </p:sp>
      <p:cxnSp>
        <p:nvCxnSpPr>
          <p:cNvPr id="8" name="直線單箭頭接點 7">
            <a:extLst>
              <a:ext uri="{FF2B5EF4-FFF2-40B4-BE49-F238E27FC236}">
                <a16:creationId xmlns:a16="http://schemas.microsoft.com/office/drawing/2014/main" xmlns="" id="{789B6EED-5737-46BB-AB02-E71796120324}"/>
              </a:ext>
            </a:extLst>
          </p:cNvPr>
          <p:cNvCxnSpPr>
            <a:cxnSpLocks/>
          </p:cNvCxnSpPr>
          <p:nvPr/>
        </p:nvCxnSpPr>
        <p:spPr>
          <a:xfrm flipH="1">
            <a:off x="9047747" y="1677332"/>
            <a:ext cx="627384" cy="742138"/>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直線單箭頭接點 8">
            <a:extLst>
              <a:ext uri="{FF2B5EF4-FFF2-40B4-BE49-F238E27FC236}">
                <a16:creationId xmlns:a16="http://schemas.microsoft.com/office/drawing/2014/main" xmlns="" id="{02EC81FA-834A-4DD4-A68B-8F3CCC0E7548}"/>
              </a:ext>
            </a:extLst>
          </p:cNvPr>
          <p:cNvCxnSpPr>
            <a:cxnSpLocks/>
          </p:cNvCxnSpPr>
          <p:nvPr/>
        </p:nvCxnSpPr>
        <p:spPr>
          <a:xfrm>
            <a:off x="9675131" y="1675359"/>
            <a:ext cx="579284" cy="738192"/>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投影片編號版面配置區 6">
            <a:extLst>
              <a:ext uri="{FF2B5EF4-FFF2-40B4-BE49-F238E27FC236}">
                <a16:creationId xmlns:a16="http://schemas.microsoft.com/office/drawing/2014/main" xmlns="" id="{362FBFDE-F107-4092-BC86-AD6274207368}"/>
              </a:ext>
            </a:extLst>
          </p:cNvPr>
          <p:cNvSpPr>
            <a:spLocks noGrp="1"/>
          </p:cNvSpPr>
          <p:nvPr>
            <p:ph type="sldNum" sz="quarter" idx="12"/>
          </p:nvPr>
        </p:nvSpPr>
        <p:spPr/>
        <p:txBody>
          <a:bodyPr/>
          <a:lstStyle/>
          <a:p>
            <a:pPr>
              <a:defRPr/>
            </a:pPr>
            <a:fld id="{155408BC-2170-8442-8CF3-A9A106861345}" type="slidenum">
              <a:rPr lang="en-US" altLang="en-US" smtClean="0"/>
              <a:pPr>
                <a:defRPr/>
              </a:pPr>
              <a:t>65</a:t>
            </a:fld>
            <a:endParaRPr lang="en-US" altLang="en-US"/>
          </a:p>
        </p:txBody>
      </p:sp>
    </p:spTree>
    <p:extLst>
      <p:ext uri="{BB962C8B-B14F-4D97-AF65-F5344CB8AC3E}">
        <p14:creationId xmlns:p14="http://schemas.microsoft.com/office/powerpoint/2010/main" xmlns="" val="251851414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AC78A376-55C0-43E4-AAAF-CD87EF818A38}"/>
              </a:ext>
            </a:extLst>
          </p:cNvPr>
          <p:cNvPicPr>
            <a:picLocks noChangeAspect="1"/>
          </p:cNvPicPr>
          <p:nvPr/>
        </p:nvPicPr>
        <p:blipFill>
          <a:blip r:embed="rId3" cstate="print"/>
          <a:stretch>
            <a:fillRect/>
          </a:stretch>
        </p:blipFill>
        <p:spPr>
          <a:xfrm>
            <a:off x="242070" y="677991"/>
            <a:ext cx="11747770" cy="4760284"/>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1" y="5657495"/>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latin typeface="+mj-ea"/>
              </a:rPr>
              <a:t>6.    </a:t>
            </a:r>
            <a:r>
              <a:rPr lang="zh-TW" altLang="en-US" sz="2000" dirty="0">
                <a:solidFill>
                  <a:schemeClr val="tx1"/>
                </a:solidFill>
                <a:latin typeface="+mj-ea"/>
              </a:rPr>
              <a:t>要對主要資料庫運行主題檢索，請點擊“檢索”按鈕。</a:t>
            </a:r>
            <a:endParaRPr lang="zh-TW" altLang="en-US" sz="2000" dirty="0">
              <a:solidFill>
                <a:schemeClr val="tx1"/>
              </a:solidFill>
            </a:endParaRPr>
          </a:p>
        </p:txBody>
      </p:sp>
      <p:sp>
        <p:nvSpPr>
          <p:cNvPr id="7" name="矩形 6">
            <a:extLst>
              <a:ext uri="{FF2B5EF4-FFF2-40B4-BE49-F238E27FC236}">
                <a16:creationId xmlns:a16="http://schemas.microsoft.com/office/drawing/2014/main" xmlns="" id="{E6C7B48E-CE83-4FF8-B9B7-141D46EAA099}"/>
              </a:ext>
            </a:extLst>
          </p:cNvPr>
          <p:cNvSpPr/>
          <p:nvPr/>
        </p:nvSpPr>
        <p:spPr>
          <a:xfrm>
            <a:off x="10700084" y="4689396"/>
            <a:ext cx="1249846" cy="524288"/>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5B31FD81-07A6-4E89-B25F-A5CDB68D6167}"/>
              </a:ext>
            </a:extLst>
          </p:cNvPr>
          <p:cNvSpPr>
            <a:spLocks noGrp="1"/>
          </p:cNvSpPr>
          <p:nvPr>
            <p:ph type="sldNum" sz="quarter" idx="12"/>
          </p:nvPr>
        </p:nvSpPr>
        <p:spPr/>
        <p:txBody>
          <a:bodyPr/>
          <a:lstStyle/>
          <a:p>
            <a:pPr>
              <a:defRPr/>
            </a:pPr>
            <a:fld id="{155408BC-2170-8442-8CF3-A9A106861345}" type="slidenum">
              <a:rPr lang="en-US" altLang="en-US" smtClean="0"/>
              <a:pPr>
                <a:defRPr/>
              </a:pPr>
              <a:t>66</a:t>
            </a:fld>
            <a:endParaRPr lang="en-US" altLang="en-US"/>
          </a:p>
        </p:txBody>
      </p:sp>
    </p:spTree>
    <p:extLst>
      <p:ext uri="{BB962C8B-B14F-4D97-AF65-F5344CB8AC3E}">
        <p14:creationId xmlns:p14="http://schemas.microsoft.com/office/powerpoint/2010/main" xmlns="" val="110967346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1" y="5692220"/>
            <a:ext cx="11462657" cy="522514"/>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latin typeface="+mj-ea"/>
              </a:rPr>
              <a:t>7.    </a:t>
            </a:r>
            <a:r>
              <a:rPr lang="zh-TW" altLang="en-US" sz="2000" dirty="0">
                <a:solidFill>
                  <a:schemeClr val="tx1"/>
                </a:solidFill>
                <a:latin typeface="+mj-ea"/>
              </a:rPr>
              <a:t>將顯示同義詞詞典詞語的結果列表。</a:t>
            </a:r>
            <a:endParaRPr lang="zh-TW" altLang="en-US" sz="2000" dirty="0">
              <a:solidFill>
                <a:schemeClr val="tx1"/>
              </a:solidFill>
            </a:endParaRPr>
          </a:p>
        </p:txBody>
      </p:sp>
      <p:pic>
        <p:nvPicPr>
          <p:cNvPr id="2" name="圖片 1">
            <a:extLst>
              <a:ext uri="{FF2B5EF4-FFF2-40B4-BE49-F238E27FC236}">
                <a16:creationId xmlns:a16="http://schemas.microsoft.com/office/drawing/2014/main" xmlns="" id="{E716EFC8-002D-42A0-9DE6-E8A7211698F5}"/>
              </a:ext>
            </a:extLst>
          </p:cNvPr>
          <p:cNvPicPr>
            <a:picLocks noChangeAspect="1"/>
          </p:cNvPicPr>
          <p:nvPr/>
        </p:nvPicPr>
        <p:blipFill>
          <a:blip r:embed="rId3" cstate="print"/>
          <a:stretch>
            <a:fillRect/>
          </a:stretch>
        </p:blipFill>
        <p:spPr>
          <a:xfrm>
            <a:off x="238805" y="677991"/>
            <a:ext cx="11714388" cy="4766330"/>
          </a:xfrm>
          <a:prstGeom prst="rect">
            <a:avLst/>
          </a:prstGeom>
        </p:spPr>
      </p:pic>
      <p:sp>
        <p:nvSpPr>
          <p:cNvPr id="7" name="投影片編號版面配置區 6">
            <a:extLst>
              <a:ext uri="{FF2B5EF4-FFF2-40B4-BE49-F238E27FC236}">
                <a16:creationId xmlns:a16="http://schemas.microsoft.com/office/drawing/2014/main" xmlns="" id="{1C6F1D98-947C-4530-82A6-2D49ECA12CCE}"/>
              </a:ext>
            </a:extLst>
          </p:cNvPr>
          <p:cNvSpPr>
            <a:spLocks noGrp="1"/>
          </p:cNvSpPr>
          <p:nvPr>
            <p:ph type="sldNum" sz="quarter" idx="12"/>
          </p:nvPr>
        </p:nvSpPr>
        <p:spPr/>
        <p:txBody>
          <a:bodyPr/>
          <a:lstStyle/>
          <a:p>
            <a:pPr>
              <a:defRPr/>
            </a:pPr>
            <a:fld id="{155408BC-2170-8442-8CF3-A9A106861345}" type="slidenum">
              <a:rPr lang="en-US" altLang="en-US" smtClean="0"/>
              <a:pPr>
                <a:defRPr/>
              </a:pPr>
              <a:t>67</a:t>
            </a:fld>
            <a:endParaRPr lang="en-US" altLang="en-US"/>
          </a:p>
        </p:txBody>
      </p:sp>
    </p:spTree>
    <p:extLst>
      <p:ext uri="{BB962C8B-B14F-4D97-AF65-F5344CB8AC3E}">
        <p14:creationId xmlns:p14="http://schemas.microsoft.com/office/powerpoint/2010/main" xmlns="" val="98713289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735360" y="3320502"/>
            <a:ext cx="10721279" cy="2211339"/>
          </a:xfrm>
        </p:spPr>
        <p:txBody>
          <a:bodyPr anchor="t"/>
          <a:lstStyle/>
          <a:p>
            <a:pPr lvl="0"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使用</a:t>
            </a:r>
            <a:r>
              <a:rPr lang="es-ES" altLang="zh-TW" sz="6000" b="1" cap="all" spc="250" dirty="0">
                <a:solidFill>
                  <a:srgbClr val="1F497D"/>
                </a:solidFill>
                <a:latin typeface="+mj-ea"/>
                <a:ea typeface="+mj-ea"/>
                <a:cs typeface="Calibri" panose="020F0502020204030204" pitchFamily="34" charset="0"/>
              </a:rPr>
              <a:t>CINAHL/MeSH</a:t>
            </a:r>
            <a:r>
              <a:rPr lang="zh-TW" altLang="en-US" sz="6000" b="1" cap="all" spc="250" dirty="0">
                <a:solidFill>
                  <a:srgbClr val="1F497D"/>
                </a:solidFill>
                <a:latin typeface="+mj-ea"/>
                <a:ea typeface="+mj-ea"/>
                <a:cs typeface="Calibri" panose="020F0502020204030204" pitchFamily="34" charset="0"/>
              </a:rPr>
              <a:t>主題詞</a:t>
            </a:r>
            <a:r>
              <a:rPr lang="en-US" altLang="zh-TW" sz="6000" b="1" cap="all" spc="250" dirty="0">
                <a:solidFill>
                  <a:srgbClr val="1F497D"/>
                </a:solidFill>
                <a:latin typeface="+mj-ea"/>
                <a:ea typeface="+mj-ea"/>
                <a:cs typeface="Calibri" panose="020F0502020204030204" pitchFamily="34" charset="0"/>
              </a:rPr>
              <a:t/>
            </a:r>
            <a:br>
              <a:rPr lang="en-US" altLang="zh-TW" sz="6000" b="1" cap="all" spc="250" dirty="0">
                <a:solidFill>
                  <a:srgbClr val="1F497D"/>
                </a:solidFill>
                <a:latin typeface="+mj-ea"/>
                <a:ea typeface="+mj-ea"/>
                <a:cs typeface="Calibri" panose="020F0502020204030204" pitchFamily="34" charset="0"/>
              </a:rPr>
            </a:br>
            <a:r>
              <a:rPr lang="en-US" altLang="zh-TW" sz="6000" b="1" cap="all" spc="250" dirty="0">
                <a:solidFill>
                  <a:srgbClr val="1F497D"/>
                </a:solidFill>
                <a:latin typeface="+mj-ea"/>
                <a:ea typeface="+mj-ea"/>
                <a:cs typeface="Calibri" panose="020F0502020204030204" pitchFamily="34" charset="0"/>
              </a:rPr>
              <a:t>(</a:t>
            </a:r>
            <a:r>
              <a:rPr lang="en-US" sz="6000" dirty="0">
                <a:effectLst/>
                <a:latin typeface="Calibri" panose="020F0502020204030204" pitchFamily="34" charset="0"/>
                <a:ea typeface="+mj-ea"/>
                <a:cs typeface="Calibri" panose="020F0502020204030204" pitchFamily="34" charset="0"/>
              </a:rPr>
              <a:t>EBSCOhost)</a:t>
            </a:r>
            <a:endParaRPr lang="en-US" altLang="zh-TW" sz="60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180517383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19680B48-2B81-45BA-9AFC-075858EEE6A4}"/>
              </a:ext>
            </a:extLst>
          </p:cNvPr>
          <p:cNvSpPr>
            <a:spLocks noGrp="1"/>
          </p:cNvSpPr>
          <p:nvPr>
            <p:ph sz="quarter" idx="1"/>
          </p:nvPr>
        </p:nvSpPr>
        <p:spPr>
          <a:xfrm>
            <a:off x="426720" y="1619646"/>
            <a:ext cx="11338560" cy="4572000"/>
          </a:xfrm>
        </p:spPr>
        <p:txBody>
          <a:bodyPr/>
          <a:lstStyle/>
          <a:p>
            <a:r>
              <a:rPr lang="zh-TW" altLang="en-US" sz="2400" b="1" dirty="0">
                <a:latin typeface="+mj-ea"/>
                <a:ea typeface="+mj-ea"/>
              </a:rPr>
              <a:t>分解</a:t>
            </a:r>
            <a:endParaRPr lang="zh-TW" altLang="en-US" sz="2400" dirty="0">
              <a:latin typeface="+mj-ea"/>
              <a:ea typeface="+mj-ea"/>
            </a:endParaRPr>
          </a:p>
          <a:p>
            <a:r>
              <a:rPr lang="zh-TW" altLang="en-US" sz="2000" dirty="0">
                <a:latin typeface="+mj-ea"/>
                <a:ea typeface="+mj-ea"/>
              </a:rPr>
              <a:t>當你想擴大查詢主題範疇，選擇擴大（</a:t>
            </a:r>
            <a:r>
              <a:rPr lang="en-US" altLang="zh-TW" sz="2000" dirty="0">
                <a:latin typeface="+mj-ea"/>
                <a:ea typeface="+mj-ea"/>
              </a:rPr>
              <a:t>Explode</a:t>
            </a:r>
            <a:r>
              <a:rPr lang="zh-TW" altLang="en-US" sz="2000" dirty="0">
                <a:latin typeface="+mj-ea"/>
                <a:ea typeface="+mj-ea"/>
              </a:rPr>
              <a:t>）和主要概念（</a:t>
            </a:r>
            <a:r>
              <a:rPr lang="en-US" altLang="zh-TW" sz="2000" dirty="0">
                <a:latin typeface="+mj-ea"/>
                <a:ea typeface="+mj-ea"/>
              </a:rPr>
              <a:t>Major Concept</a:t>
            </a:r>
            <a:r>
              <a:rPr lang="zh-TW" altLang="en-US" sz="2000" dirty="0">
                <a:latin typeface="+mj-ea"/>
                <a:ea typeface="+mj-ea"/>
              </a:rPr>
              <a:t>）時，你將檢索到所有與你選擇的詞語（以及其更狹義的詞語）有關的參考資料，以及所有主題標題為文章的重點的文章。</a:t>
            </a:r>
            <a:endParaRPr lang="en-US" altLang="zh-TW" sz="2000" dirty="0">
              <a:latin typeface="+mj-ea"/>
              <a:ea typeface="+mj-ea"/>
            </a:endParaRPr>
          </a:p>
          <a:p>
            <a:pPr marL="0" indent="0">
              <a:buNone/>
            </a:pPr>
            <a:endParaRPr lang="zh-TW" altLang="en-US" sz="1600" dirty="0">
              <a:latin typeface="+mj-ea"/>
              <a:ea typeface="+mj-ea"/>
            </a:endParaRPr>
          </a:p>
          <a:p>
            <a:r>
              <a:rPr lang="zh-TW" altLang="en-US" sz="2400" b="1" dirty="0">
                <a:latin typeface="+mj-ea"/>
                <a:ea typeface="+mj-ea"/>
              </a:rPr>
              <a:t>主要概念</a:t>
            </a:r>
            <a:endParaRPr lang="zh-TW" altLang="en-US" sz="2400" dirty="0">
              <a:latin typeface="+mj-ea"/>
              <a:ea typeface="+mj-ea"/>
            </a:endParaRPr>
          </a:p>
          <a:p>
            <a:r>
              <a:rPr lang="zh-TW" altLang="en-US" sz="2000" dirty="0">
                <a:latin typeface="+mj-ea"/>
                <a:ea typeface="+mj-ea"/>
              </a:rPr>
              <a:t>這種組合使你可以通過包括更窄主題術語相關的參考資料來擴大搜索範圍，同時仍然集中在選擇的主題標題在檢索到的文章中的重要性上。這有助於捕獲更廣泛的信息範圍，同時保持所找到的文章中主要概念的相關性。</a:t>
            </a:r>
            <a:endParaRPr lang="en-US" altLang="zh-TW" sz="2000" dirty="0">
              <a:latin typeface="+mj-ea"/>
              <a:ea typeface="+mj-ea"/>
            </a:endParaRPr>
          </a:p>
          <a:p>
            <a:pPr marL="0" indent="0">
              <a:buNone/>
            </a:pPr>
            <a:endParaRPr lang="zh-TW" altLang="en-US" sz="1800" dirty="0">
              <a:latin typeface="+mj-ea"/>
              <a:ea typeface="+mj-ea"/>
            </a:endParaRPr>
          </a:p>
          <a:p>
            <a:r>
              <a:rPr lang="zh-TW" altLang="en-US" sz="2400" b="1" dirty="0">
                <a:latin typeface="+mj-ea"/>
                <a:ea typeface="+mj-ea"/>
              </a:rPr>
              <a:t>結合擴大主題範疇和主要概念</a:t>
            </a:r>
            <a:endParaRPr lang="zh-TW" altLang="en-US" sz="2400" dirty="0">
              <a:latin typeface="+mj-ea"/>
              <a:ea typeface="+mj-ea"/>
            </a:endParaRPr>
          </a:p>
          <a:p>
            <a:r>
              <a:rPr lang="zh-TW" altLang="en-US" sz="2000" dirty="0">
                <a:latin typeface="+mj-ea"/>
                <a:ea typeface="+mj-ea"/>
              </a:rPr>
              <a:t>總的來說，同時使用擴大主題範疇和主要概念，則會檢索索引到您的術語（及其狹義術語）的所有參考文獻以及主題標題是文章要點的所有文章。</a:t>
            </a:r>
          </a:p>
          <a:p>
            <a:pPr marL="0" indent="0">
              <a:buNone/>
            </a:pPr>
            <a:endParaRPr lang="zh-TW" altLang="en-US" dirty="0"/>
          </a:p>
        </p:txBody>
      </p:sp>
      <p:sp>
        <p:nvSpPr>
          <p:cNvPr id="8" name="矩形 7">
            <a:extLst>
              <a:ext uri="{FF2B5EF4-FFF2-40B4-BE49-F238E27FC236}">
                <a16:creationId xmlns:a16="http://schemas.microsoft.com/office/drawing/2014/main" xmlns="" id="{540B47B8-CF58-4E4F-8336-C11E8A14F3DC}"/>
              </a:ext>
            </a:extLst>
          </p:cNvPr>
          <p:cNvSpPr/>
          <p:nvPr/>
        </p:nvSpPr>
        <p:spPr>
          <a:xfrm>
            <a:off x="3228530" y="458870"/>
            <a:ext cx="5686172" cy="600164"/>
          </a:xfrm>
          <a:prstGeom prst="rect">
            <a:avLst/>
          </a:prstGeom>
        </p:spPr>
        <p:txBody>
          <a:bodyPr wrap="none">
            <a:spAutoFit/>
          </a:bodyPr>
          <a:lstStyle/>
          <a:p>
            <a:r>
              <a:rPr lang="zh-TW" altLang="en-US" sz="3300" b="1" dirty="0">
                <a:solidFill>
                  <a:srgbClr val="1F497D">
                    <a:shade val="75000"/>
                  </a:srgbClr>
                </a:solidFill>
                <a:latin typeface="Georgia"/>
                <a:ea typeface="微軟正黑體" panose="020B0604030504040204" pitchFamily="34" charset="-120"/>
                <a:cs typeface="+mj-cs"/>
              </a:rPr>
              <a:t>使用擴大主題範疇與主要概念</a:t>
            </a:r>
            <a:endParaRPr lang="zh-TW" altLang="en-US" dirty="0"/>
          </a:p>
        </p:txBody>
      </p:sp>
      <p:sp>
        <p:nvSpPr>
          <p:cNvPr id="9" name="投影片編號版面配置區 8">
            <a:extLst>
              <a:ext uri="{FF2B5EF4-FFF2-40B4-BE49-F238E27FC236}">
                <a16:creationId xmlns:a16="http://schemas.microsoft.com/office/drawing/2014/main" xmlns="" id="{FA8DA625-E66E-4C8C-9D57-761170AD0F7B}"/>
              </a:ext>
            </a:extLst>
          </p:cNvPr>
          <p:cNvSpPr>
            <a:spLocks noGrp="1"/>
          </p:cNvSpPr>
          <p:nvPr>
            <p:ph type="sldNum" sz="quarter" idx="12"/>
          </p:nvPr>
        </p:nvSpPr>
        <p:spPr/>
        <p:txBody>
          <a:bodyPr/>
          <a:lstStyle/>
          <a:p>
            <a:pPr>
              <a:defRPr/>
            </a:pPr>
            <a:fld id="{CB8CC5E8-160A-DF4B-9157-BA15E1B2CB00}" type="slidenum">
              <a:rPr lang="en-US" altLang="en-US" smtClean="0"/>
              <a:pPr>
                <a:defRPr/>
              </a:pPr>
              <a:t>69</a:t>
            </a:fld>
            <a:endParaRPr lang="en-US" altLang="en-US"/>
          </a:p>
        </p:txBody>
      </p:sp>
    </p:spTree>
    <p:extLst>
      <p:ext uri="{BB962C8B-B14F-4D97-AF65-F5344CB8AC3E}">
        <p14:creationId xmlns:p14="http://schemas.microsoft.com/office/powerpoint/2010/main" xmlns="" val="157566797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24920800-E947-4322-8112-E6753C9C29AF}"/>
              </a:ext>
            </a:extLst>
          </p:cNvPr>
          <p:cNvPicPr>
            <a:picLocks noChangeAspect="1"/>
          </p:cNvPicPr>
          <p:nvPr/>
        </p:nvPicPr>
        <p:blipFill>
          <a:blip r:embed="rId2" cstate="print"/>
          <a:stretch>
            <a:fillRect/>
          </a:stretch>
        </p:blipFill>
        <p:spPr>
          <a:xfrm>
            <a:off x="228840" y="177800"/>
            <a:ext cx="11734318" cy="4829196"/>
          </a:xfrm>
          <a:prstGeom prst="rect">
            <a:avLst/>
          </a:prstGeom>
        </p:spPr>
      </p:pic>
      <p:cxnSp>
        <p:nvCxnSpPr>
          <p:cNvPr id="7" name="直線單箭頭接點 6">
            <a:extLst>
              <a:ext uri="{FF2B5EF4-FFF2-40B4-BE49-F238E27FC236}">
                <a16:creationId xmlns:a16="http://schemas.microsoft.com/office/drawing/2014/main" xmlns="" id="{E284CBF3-DA9B-4313-8FA7-39B255A4CE18}"/>
              </a:ext>
            </a:extLst>
          </p:cNvPr>
          <p:cNvCxnSpPr>
            <a:cxnSpLocks/>
          </p:cNvCxnSpPr>
          <p:nvPr/>
        </p:nvCxnSpPr>
        <p:spPr>
          <a:xfrm flipH="1" flipV="1">
            <a:off x="3187700" y="1346200"/>
            <a:ext cx="1422400" cy="876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xmlns="" id="{E5FEE26A-4065-496E-A701-2DC65479082A}"/>
              </a:ext>
            </a:extLst>
          </p:cNvPr>
          <p:cNvCxnSpPr>
            <a:cxnSpLocks/>
          </p:cNvCxnSpPr>
          <p:nvPr/>
        </p:nvCxnSpPr>
        <p:spPr>
          <a:xfrm flipH="1">
            <a:off x="4305300" y="3530600"/>
            <a:ext cx="660400" cy="9271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直線單箭頭接點 11">
            <a:extLst>
              <a:ext uri="{FF2B5EF4-FFF2-40B4-BE49-F238E27FC236}">
                <a16:creationId xmlns:a16="http://schemas.microsoft.com/office/drawing/2014/main" xmlns="" id="{27B84F4C-BF09-46FE-9C4D-F15054C4614F}"/>
              </a:ext>
            </a:extLst>
          </p:cNvPr>
          <p:cNvCxnSpPr>
            <a:cxnSpLocks/>
          </p:cNvCxnSpPr>
          <p:nvPr/>
        </p:nvCxnSpPr>
        <p:spPr>
          <a:xfrm>
            <a:off x="4965700" y="3530600"/>
            <a:ext cx="584200" cy="104140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矩形 9">
            <a:extLst>
              <a:ext uri="{FF2B5EF4-FFF2-40B4-BE49-F238E27FC236}">
                <a16:creationId xmlns:a16="http://schemas.microsoft.com/office/drawing/2014/main" xmlns="" id="{B1821D55-659F-4457-91EE-E84081E38B5E}"/>
              </a:ext>
            </a:extLst>
          </p:cNvPr>
          <p:cNvSpPr/>
          <p:nvPr/>
        </p:nvSpPr>
        <p:spPr>
          <a:xfrm>
            <a:off x="228840" y="5299433"/>
            <a:ext cx="11734318" cy="1015663"/>
          </a:xfrm>
          <a:prstGeom prst="rect">
            <a:avLst/>
          </a:prstGeom>
        </p:spPr>
        <p:txBody>
          <a:bodyPr wrap="square">
            <a:spAutoFit/>
          </a:bodyPr>
          <a:lstStyle/>
          <a:p>
            <a:r>
              <a:rPr lang="en-US" altLang="zh-TW" sz="2000" dirty="0">
                <a:solidFill>
                  <a:srgbClr val="000000"/>
                </a:solidFill>
                <a:latin typeface="Georgia"/>
                <a:ea typeface="微軟正黑體" panose="020B0604030504040204" pitchFamily="34" charset="-120"/>
                <a:cs typeface="+mj-cs"/>
              </a:rPr>
              <a:t>3.    </a:t>
            </a:r>
            <a:r>
              <a:rPr lang="zh-TW" altLang="en-US" sz="2000" dirty="0">
                <a:solidFill>
                  <a:srgbClr val="000000"/>
                </a:solidFill>
                <a:latin typeface="Georgia"/>
                <a:ea typeface="微軟正黑體" panose="020B0604030504040204" pitchFamily="34" charset="-120"/>
                <a:cs typeface="+mj-cs"/>
              </a:rPr>
              <a:t>在結果列表中，您可以通過點擊搜尋框下方的「所有篩選」按鈕，套用其他篩選條件。</a:t>
            </a:r>
            <a:br>
              <a:rPr lang="zh-TW" altLang="en-US" sz="2000" dirty="0">
                <a:solidFill>
                  <a:srgbClr val="000000"/>
                </a:solidFill>
                <a:latin typeface="Georgia"/>
                <a:ea typeface="微軟正黑體" panose="020B0604030504040204" pitchFamily="34" charset="-120"/>
                <a:cs typeface="+mj-cs"/>
              </a:rPr>
            </a:br>
            <a:r>
              <a:rPr lang="zh-TW" altLang="en-US" sz="2000" dirty="0">
                <a:solidFill>
                  <a:srgbClr val="000000"/>
                </a:solidFill>
                <a:latin typeface="Georgia"/>
                <a:ea typeface="微軟正黑體" panose="020B0604030504040204" pitchFamily="34" charset="-120"/>
                <a:cs typeface="+mj-cs"/>
              </a:rPr>
              <a:t>        點擊文章標題或「檢視詳細資料」連結，可以查看文章的詳細資訊。</a:t>
            </a:r>
            <a:br>
              <a:rPr lang="zh-TW" altLang="en-US" sz="2000" dirty="0">
                <a:solidFill>
                  <a:srgbClr val="000000"/>
                </a:solidFill>
                <a:latin typeface="Georgia"/>
                <a:ea typeface="微軟正黑體" panose="020B0604030504040204" pitchFamily="34" charset="-120"/>
                <a:cs typeface="+mj-cs"/>
              </a:rPr>
            </a:br>
            <a:r>
              <a:rPr lang="en-US" altLang="zh-TW" sz="2000" dirty="0">
                <a:solidFill>
                  <a:srgbClr val="000000"/>
                </a:solidFill>
                <a:latin typeface="Georgia"/>
                <a:ea typeface="微軟正黑體" panose="020B0604030504040204" pitchFamily="34" charset="-120"/>
                <a:cs typeface="+mj-cs"/>
              </a:rPr>
              <a:t>4.    </a:t>
            </a:r>
            <a:r>
              <a:rPr lang="zh-TW" altLang="en-US" sz="2000" dirty="0">
                <a:solidFill>
                  <a:srgbClr val="000000"/>
                </a:solidFill>
                <a:latin typeface="Georgia"/>
                <a:ea typeface="微軟正黑體" panose="020B0604030504040204" pitchFamily="34" charset="-120"/>
                <a:cs typeface="+mj-cs"/>
              </a:rPr>
              <a:t>當全文可用時，您可以從「存取選項」下拉選單中選擇閱讀選項（出版社網站、線上全文、</a:t>
            </a:r>
            <a:r>
              <a:rPr lang="en-US" altLang="zh-TW" sz="2000" dirty="0">
                <a:solidFill>
                  <a:srgbClr val="000000"/>
                </a:solidFill>
                <a:latin typeface="Georgia"/>
                <a:ea typeface="微軟正黑體" panose="020B0604030504040204" pitchFamily="34" charset="-120"/>
                <a:cs typeface="+mj-cs"/>
              </a:rPr>
              <a:t>PDF</a:t>
            </a:r>
            <a:r>
              <a:rPr lang="zh-TW" altLang="en-US" sz="2000" dirty="0">
                <a:solidFill>
                  <a:srgbClr val="000000"/>
                </a:solidFill>
                <a:latin typeface="Georgia"/>
                <a:ea typeface="微軟正黑體" panose="020B0604030504040204" pitchFamily="34" charset="-120"/>
                <a:cs typeface="+mj-cs"/>
              </a:rPr>
              <a:t>）</a:t>
            </a:r>
            <a:endParaRPr lang="zh-TW" altLang="en-US" dirty="0"/>
          </a:p>
        </p:txBody>
      </p:sp>
      <p:sp>
        <p:nvSpPr>
          <p:cNvPr id="11" name="投影片編號版面配置區 10">
            <a:extLst>
              <a:ext uri="{FF2B5EF4-FFF2-40B4-BE49-F238E27FC236}">
                <a16:creationId xmlns:a16="http://schemas.microsoft.com/office/drawing/2014/main" xmlns="" id="{D8FA0D7F-02D3-4692-9248-4C814F992645}"/>
              </a:ext>
            </a:extLst>
          </p:cNvPr>
          <p:cNvSpPr>
            <a:spLocks noGrp="1"/>
          </p:cNvSpPr>
          <p:nvPr>
            <p:ph type="sldNum" sz="quarter" idx="12"/>
          </p:nvPr>
        </p:nvSpPr>
        <p:spPr>
          <a:xfrm>
            <a:off x="11378958" y="5984081"/>
            <a:ext cx="812800" cy="441325"/>
          </a:xfrm>
        </p:spPr>
        <p:txBody>
          <a:bodyPr/>
          <a:lstStyle/>
          <a:p>
            <a:pPr>
              <a:defRPr/>
            </a:pPr>
            <a:fld id="{B7EAD0AD-6EDF-1340-A69B-9164425913BF}" type="slidenum">
              <a:rPr lang="en-US" altLang="en-US" smtClean="0"/>
              <a:pPr>
                <a:defRPr/>
              </a:pPr>
              <a:t>7</a:t>
            </a:fld>
            <a:endParaRPr lang="en-US" altLang="en-US" dirty="0"/>
          </a:p>
        </p:txBody>
      </p:sp>
    </p:spTree>
    <p:extLst>
      <p:ext uri="{BB962C8B-B14F-4D97-AF65-F5344CB8AC3E}">
        <p14:creationId xmlns:p14="http://schemas.microsoft.com/office/powerpoint/2010/main" xmlns="" val="216864590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93539" y="5021179"/>
            <a:ext cx="11580949" cy="1371600"/>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zh-TW" altLang="en-US" sz="2000" dirty="0">
                <a:solidFill>
                  <a:schemeClr val="tx1"/>
                </a:solidFill>
              </a:rPr>
              <a:t>根據文章內容指定主題詞，使您能夠進行有針對性的檢索。在新的</a:t>
            </a:r>
            <a:r>
              <a:rPr lang="en-US" altLang="zh-TW" sz="2000" dirty="0">
                <a:solidFill>
                  <a:schemeClr val="tx1"/>
                </a:solidFill>
              </a:rPr>
              <a:t>EBSCOhost</a:t>
            </a:r>
            <a:r>
              <a:rPr lang="zh-TW" altLang="en-US" sz="2000" dirty="0">
                <a:solidFill>
                  <a:schemeClr val="tx1"/>
                </a:solidFill>
              </a:rPr>
              <a:t>界面中瀏覽</a:t>
            </a:r>
            <a:r>
              <a:rPr lang="en-US" altLang="zh-TW" sz="2000" dirty="0">
                <a:solidFill>
                  <a:schemeClr val="tx1"/>
                </a:solidFill>
              </a:rPr>
              <a:t>CINAHL</a:t>
            </a:r>
            <a:r>
              <a:rPr lang="zh-TW" altLang="en-US" sz="2000" dirty="0">
                <a:solidFill>
                  <a:schemeClr val="tx1"/>
                </a:solidFill>
              </a:rPr>
              <a:t>主題詞或</a:t>
            </a:r>
            <a:r>
              <a:rPr lang="en-US" altLang="zh-TW" sz="2000" dirty="0" err="1">
                <a:solidFill>
                  <a:schemeClr val="tx1"/>
                </a:solidFill>
              </a:rPr>
              <a:t>MeSH</a:t>
            </a:r>
            <a:r>
              <a:rPr lang="zh-TW" altLang="en-US" sz="2000" dirty="0">
                <a:solidFill>
                  <a:schemeClr val="tx1"/>
                </a:solidFill>
              </a:rPr>
              <a:t>主題詞時，您可以選擇主標題和副標題以新增到您的檢索中。</a:t>
            </a:r>
          </a:p>
          <a:p>
            <a:pPr algn="l"/>
            <a:r>
              <a:rPr lang="zh-TW" altLang="en-US" sz="2000" dirty="0">
                <a:solidFill>
                  <a:schemeClr val="tx1"/>
                </a:solidFill>
              </a:rPr>
              <a:t>要使用</a:t>
            </a:r>
            <a:r>
              <a:rPr lang="en-US" altLang="zh-TW" sz="2000" dirty="0">
                <a:solidFill>
                  <a:schemeClr val="tx1"/>
                </a:solidFill>
              </a:rPr>
              <a:t>CINAHL/</a:t>
            </a:r>
            <a:r>
              <a:rPr lang="en-US" altLang="zh-TW" sz="2000" dirty="0" err="1">
                <a:solidFill>
                  <a:schemeClr val="tx1"/>
                </a:solidFill>
              </a:rPr>
              <a:t>MeSH</a:t>
            </a:r>
            <a:r>
              <a:rPr lang="zh-TW" altLang="en-US" sz="2000" dirty="0">
                <a:solidFill>
                  <a:schemeClr val="tx1"/>
                </a:solidFill>
              </a:rPr>
              <a:t>主題詞進行瀏覽：</a:t>
            </a:r>
          </a:p>
          <a:p>
            <a:pPr marL="457200" indent="-457200" algn="l">
              <a:buFont typeface="+mj-lt"/>
              <a:buAutoNum type="arabicPeriod"/>
            </a:pPr>
            <a:r>
              <a:rPr lang="zh-TW" altLang="en-US" sz="2000" dirty="0">
                <a:solidFill>
                  <a:schemeClr val="tx1"/>
                </a:solidFill>
              </a:rPr>
              <a:t>在檢索框下方點擊</a:t>
            </a:r>
            <a:r>
              <a:rPr lang="en-US" altLang="zh-TW" sz="2000" dirty="0">
                <a:solidFill>
                  <a:schemeClr val="tx1"/>
                </a:solidFill>
              </a:rPr>
              <a:t>"</a:t>
            </a:r>
            <a:r>
              <a:rPr lang="zh-TW" altLang="en-US" sz="2000" dirty="0">
                <a:solidFill>
                  <a:schemeClr val="tx1"/>
                </a:solidFill>
              </a:rPr>
              <a:t>進階檢索</a:t>
            </a:r>
            <a:r>
              <a:rPr lang="en-US" altLang="zh-TW" sz="2000" dirty="0">
                <a:solidFill>
                  <a:schemeClr val="tx1"/>
                </a:solidFill>
              </a:rPr>
              <a:t>"</a:t>
            </a:r>
            <a:r>
              <a:rPr lang="zh-TW" altLang="en-US" sz="2000" dirty="0">
                <a:solidFill>
                  <a:schemeClr val="tx1"/>
                </a:solidFill>
              </a:rPr>
              <a:t>按鈕。</a:t>
            </a:r>
          </a:p>
        </p:txBody>
      </p:sp>
      <p:pic>
        <p:nvPicPr>
          <p:cNvPr id="5" name="圖片 4">
            <a:extLst>
              <a:ext uri="{FF2B5EF4-FFF2-40B4-BE49-F238E27FC236}">
                <a16:creationId xmlns:a16="http://schemas.microsoft.com/office/drawing/2014/main" xmlns="" id="{B1564DA8-F54B-49FB-B420-0A8B209B3952}"/>
              </a:ext>
            </a:extLst>
          </p:cNvPr>
          <p:cNvPicPr>
            <a:picLocks noChangeAspect="1"/>
          </p:cNvPicPr>
          <p:nvPr/>
        </p:nvPicPr>
        <p:blipFill>
          <a:blip r:embed="rId2" cstate="print"/>
          <a:stretch>
            <a:fillRect/>
          </a:stretch>
        </p:blipFill>
        <p:spPr>
          <a:xfrm>
            <a:off x="217511" y="338103"/>
            <a:ext cx="11700388" cy="3816801"/>
          </a:xfrm>
          <a:prstGeom prst="rect">
            <a:avLst/>
          </a:prstGeom>
        </p:spPr>
      </p:pic>
      <p:sp>
        <p:nvSpPr>
          <p:cNvPr id="6" name="矩形 5">
            <a:extLst>
              <a:ext uri="{FF2B5EF4-FFF2-40B4-BE49-F238E27FC236}">
                <a16:creationId xmlns:a16="http://schemas.microsoft.com/office/drawing/2014/main" xmlns="" id="{F83F6252-B05B-4922-8FD8-3E7BB3D4A3B0}"/>
              </a:ext>
            </a:extLst>
          </p:cNvPr>
          <p:cNvSpPr/>
          <p:nvPr/>
        </p:nvSpPr>
        <p:spPr>
          <a:xfrm>
            <a:off x="9615749" y="3001592"/>
            <a:ext cx="1202871" cy="2943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C6F73C32-BA27-4162-B230-A6841748D419}"/>
              </a:ext>
            </a:extLst>
          </p:cNvPr>
          <p:cNvSpPr>
            <a:spLocks noGrp="1"/>
          </p:cNvSpPr>
          <p:nvPr>
            <p:ph type="sldNum" sz="quarter" idx="12"/>
          </p:nvPr>
        </p:nvSpPr>
        <p:spPr/>
        <p:txBody>
          <a:bodyPr/>
          <a:lstStyle/>
          <a:p>
            <a:pPr>
              <a:defRPr/>
            </a:pPr>
            <a:fld id="{B7EAD0AD-6EDF-1340-A69B-9164425913BF}" type="slidenum">
              <a:rPr lang="en-US" altLang="en-US" smtClean="0"/>
              <a:pPr>
                <a:defRPr/>
              </a:pPr>
              <a:t>70</a:t>
            </a:fld>
            <a:endParaRPr lang="en-US" altLang="en-US"/>
          </a:p>
        </p:txBody>
      </p:sp>
    </p:spTree>
    <p:extLst>
      <p:ext uri="{BB962C8B-B14F-4D97-AF65-F5344CB8AC3E}">
        <p14:creationId xmlns:p14="http://schemas.microsoft.com/office/powerpoint/2010/main" xmlns="" val="63568774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BD7CD13E-71A6-4758-A11F-7CAA5634035B}"/>
              </a:ext>
            </a:extLst>
          </p:cNvPr>
          <p:cNvPicPr>
            <a:picLocks noChangeAspect="1"/>
          </p:cNvPicPr>
          <p:nvPr/>
        </p:nvPicPr>
        <p:blipFill>
          <a:blip r:embed="rId2" cstate="print"/>
          <a:stretch>
            <a:fillRect/>
          </a:stretch>
        </p:blipFill>
        <p:spPr>
          <a:xfrm>
            <a:off x="217511" y="137946"/>
            <a:ext cx="11767910" cy="4629997"/>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544010" y="5342021"/>
            <a:ext cx="11441411" cy="481263"/>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2.    </a:t>
            </a:r>
            <a:r>
              <a:rPr lang="zh-TW" altLang="en-US" sz="2000" dirty="0">
                <a:solidFill>
                  <a:schemeClr val="tx1"/>
                </a:solidFill>
              </a:rPr>
              <a:t>根據要檢索的資料庫，點擊檢索框下方的</a:t>
            </a:r>
            <a:r>
              <a:rPr lang="es-ES" altLang="zh-TW" sz="2000" dirty="0">
                <a:solidFill>
                  <a:schemeClr val="tx1"/>
                </a:solidFill>
              </a:rPr>
              <a:t>CINAHL Headings</a:t>
            </a:r>
            <a:r>
              <a:rPr lang="zh-TW" altLang="en-US" sz="2000" dirty="0">
                <a:solidFill>
                  <a:schemeClr val="tx1"/>
                </a:solidFill>
              </a:rPr>
              <a:t>或</a:t>
            </a:r>
            <a:r>
              <a:rPr lang="es-ES" altLang="zh-TW" sz="2000" dirty="0">
                <a:solidFill>
                  <a:schemeClr val="tx1"/>
                </a:solidFill>
              </a:rPr>
              <a:t>MEDLINE - MeSH </a:t>
            </a:r>
            <a:r>
              <a:rPr lang="zh-TW" altLang="es-ES" sz="2000" dirty="0">
                <a:solidFill>
                  <a:schemeClr val="tx1"/>
                </a:solidFill>
              </a:rPr>
              <a:t>。</a:t>
            </a:r>
            <a:endParaRPr lang="zh-TW" altLang="en-US" sz="2000" dirty="0">
              <a:solidFill>
                <a:schemeClr val="tx1"/>
              </a:solidFill>
            </a:endParaRPr>
          </a:p>
        </p:txBody>
      </p:sp>
      <p:sp>
        <p:nvSpPr>
          <p:cNvPr id="6" name="矩形 5">
            <a:extLst>
              <a:ext uri="{FF2B5EF4-FFF2-40B4-BE49-F238E27FC236}">
                <a16:creationId xmlns:a16="http://schemas.microsoft.com/office/drawing/2014/main" xmlns="" id="{F83F6252-B05B-4922-8FD8-3E7BB3D4A3B0}"/>
              </a:ext>
            </a:extLst>
          </p:cNvPr>
          <p:cNvSpPr/>
          <p:nvPr/>
        </p:nvSpPr>
        <p:spPr>
          <a:xfrm>
            <a:off x="3378235" y="3281830"/>
            <a:ext cx="3185851" cy="266913"/>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A4103A9B-CF5D-4F2F-8E37-9AA86AE65AA9}"/>
              </a:ext>
            </a:extLst>
          </p:cNvPr>
          <p:cNvSpPr>
            <a:spLocks noGrp="1"/>
          </p:cNvSpPr>
          <p:nvPr>
            <p:ph type="sldNum" sz="quarter" idx="12"/>
          </p:nvPr>
        </p:nvSpPr>
        <p:spPr/>
        <p:txBody>
          <a:bodyPr/>
          <a:lstStyle/>
          <a:p>
            <a:pPr>
              <a:defRPr/>
            </a:pPr>
            <a:fld id="{B7EAD0AD-6EDF-1340-A69B-9164425913BF}" type="slidenum">
              <a:rPr lang="en-US" altLang="en-US" smtClean="0"/>
              <a:pPr>
                <a:defRPr/>
              </a:pPr>
              <a:t>71</a:t>
            </a:fld>
            <a:endParaRPr lang="en-US" altLang="en-US"/>
          </a:p>
        </p:txBody>
      </p:sp>
    </p:spTree>
    <p:extLst>
      <p:ext uri="{BB962C8B-B14F-4D97-AF65-F5344CB8AC3E}">
        <p14:creationId xmlns:p14="http://schemas.microsoft.com/office/powerpoint/2010/main" xmlns="" val="383291197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487141" y="5350008"/>
            <a:ext cx="11756977" cy="481263"/>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3.    </a:t>
            </a:r>
            <a:r>
              <a:rPr lang="zh-TW" altLang="en-US" sz="2000" dirty="0">
                <a:solidFill>
                  <a:schemeClr val="tx1"/>
                </a:solidFill>
              </a:rPr>
              <a:t>在檢索框中輸入您的詞語，選擇根據相關性排序或詞語開頭顯示標題，然後點擊放大鏡。</a:t>
            </a:r>
          </a:p>
          <a:p>
            <a:pPr algn="l"/>
            <a:endParaRPr lang="zh-TW" altLang="en-US" sz="2000" dirty="0">
              <a:solidFill>
                <a:schemeClr val="tx1"/>
              </a:solidFill>
            </a:endParaRPr>
          </a:p>
        </p:txBody>
      </p:sp>
      <p:pic>
        <p:nvPicPr>
          <p:cNvPr id="3" name="圖片 2">
            <a:extLst>
              <a:ext uri="{FF2B5EF4-FFF2-40B4-BE49-F238E27FC236}">
                <a16:creationId xmlns:a16="http://schemas.microsoft.com/office/drawing/2014/main" xmlns="" id="{A58131E2-7364-47E5-AC0E-D2360FBAB608}"/>
              </a:ext>
            </a:extLst>
          </p:cNvPr>
          <p:cNvPicPr>
            <a:picLocks noChangeAspect="1"/>
          </p:cNvPicPr>
          <p:nvPr/>
        </p:nvPicPr>
        <p:blipFill>
          <a:blip r:embed="rId2" cstate="print"/>
          <a:stretch>
            <a:fillRect/>
          </a:stretch>
        </p:blipFill>
        <p:spPr>
          <a:xfrm>
            <a:off x="487141" y="1267360"/>
            <a:ext cx="11498280" cy="3096057"/>
          </a:xfrm>
          <a:prstGeom prst="rect">
            <a:avLst/>
          </a:prstGeom>
        </p:spPr>
      </p:pic>
      <p:cxnSp>
        <p:nvCxnSpPr>
          <p:cNvPr id="7" name="直線單箭頭接點 6">
            <a:extLst>
              <a:ext uri="{FF2B5EF4-FFF2-40B4-BE49-F238E27FC236}">
                <a16:creationId xmlns:a16="http://schemas.microsoft.com/office/drawing/2014/main" xmlns="" id="{08EA6D3A-1CDE-43D5-A161-84F410C2BBC3}"/>
              </a:ext>
            </a:extLst>
          </p:cNvPr>
          <p:cNvCxnSpPr>
            <a:cxnSpLocks/>
          </p:cNvCxnSpPr>
          <p:nvPr/>
        </p:nvCxnSpPr>
        <p:spPr>
          <a:xfrm>
            <a:off x="8983579" y="2021305"/>
            <a:ext cx="1187116" cy="162025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投影片編號版面配置區 7">
            <a:extLst>
              <a:ext uri="{FF2B5EF4-FFF2-40B4-BE49-F238E27FC236}">
                <a16:creationId xmlns:a16="http://schemas.microsoft.com/office/drawing/2014/main" xmlns="" id="{3E0559C7-6A8F-4F00-84EF-D3E0BE1B92EE}"/>
              </a:ext>
            </a:extLst>
          </p:cNvPr>
          <p:cNvSpPr>
            <a:spLocks noGrp="1"/>
          </p:cNvSpPr>
          <p:nvPr>
            <p:ph type="sldNum" sz="quarter" idx="12"/>
          </p:nvPr>
        </p:nvSpPr>
        <p:spPr/>
        <p:txBody>
          <a:bodyPr/>
          <a:lstStyle/>
          <a:p>
            <a:pPr>
              <a:defRPr/>
            </a:pPr>
            <a:fld id="{B7EAD0AD-6EDF-1340-A69B-9164425913BF}" type="slidenum">
              <a:rPr lang="en-US" altLang="en-US" smtClean="0"/>
              <a:pPr>
                <a:defRPr/>
              </a:pPr>
              <a:t>72</a:t>
            </a:fld>
            <a:endParaRPr lang="en-US" altLang="en-US"/>
          </a:p>
        </p:txBody>
      </p:sp>
    </p:spTree>
    <p:extLst>
      <p:ext uri="{BB962C8B-B14F-4D97-AF65-F5344CB8AC3E}">
        <p14:creationId xmlns:p14="http://schemas.microsoft.com/office/powerpoint/2010/main" xmlns="" val="382932277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0D99E089-B7FC-4CED-AC3C-92B5FFEE761D}"/>
              </a:ext>
            </a:extLst>
          </p:cNvPr>
          <p:cNvPicPr>
            <a:picLocks noChangeAspect="1"/>
          </p:cNvPicPr>
          <p:nvPr/>
        </p:nvPicPr>
        <p:blipFill>
          <a:blip r:embed="rId2" cstate="print"/>
          <a:stretch>
            <a:fillRect/>
          </a:stretch>
        </p:blipFill>
        <p:spPr>
          <a:xfrm>
            <a:off x="246510" y="299949"/>
            <a:ext cx="11736944" cy="5259253"/>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444097" y="5799187"/>
            <a:ext cx="11303806" cy="569529"/>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4.    </a:t>
            </a:r>
            <a:r>
              <a:rPr lang="zh-TW" altLang="en-US" sz="2000" dirty="0">
                <a:solidFill>
                  <a:schemeClr val="tx1"/>
                </a:solidFill>
              </a:rPr>
              <a:t>在列表中選擇一個主題術語，然後點擊“新增至檢索”。</a:t>
            </a:r>
          </a:p>
        </p:txBody>
      </p:sp>
      <p:cxnSp>
        <p:nvCxnSpPr>
          <p:cNvPr id="7" name="直線單箭頭接點 6">
            <a:extLst>
              <a:ext uri="{FF2B5EF4-FFF2-40B4-BE49-F238E27FC236}">
                <a16:creationId xmlns:a16="http://schemas.microsoft.com/office/drawing/2014/main" xmlns="" id="{08EA6D3A-1CDE-43D5-A161-84F410C2BBC3}"/>
              </a:ext>
            </a:extLst>
          </p:cNvPr>
          <p:cNvCxnSpPr>
            <a:cxnSpLocks/>
          </p:cNvCxnSpPr>
          <p:nvPr/>
        </p:nvCxnSpPr>
        <p:spPr>
          <a:xfrm>
            <a:off x="9769642" y="1459831"/>
            <a:ext cx="1187116" cy="162025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投影片編號版面配置區 7">
            <a:extLst>
              <a:ext uri="{FF2B5EF4-FFF2-40B4-BE49-F238E27FC236}">
                <a16:creationId xmlns:a16="http://schemas.microsoft.com/office/drawing/2014/main" xmlns="" id="{1F3635DB-1AFB-4E04-8455-4AA57525544E}"/>
              </a:ext>
            </a:extLst>
          </p:cNvPr>
          <p:cNvSpPr>
            <a:spLocks noGrp="1"/>
          </p:cNvSpPr>
          <p:nvPr>
            <p:ph type="sldNum" sz="quarter" idx="12"/>
          </p:nvPr>
        </p:nvSpPr>
        <p:spPr/>
        <p:txBody>
          <a:bodyPr/>
          <a:lstStyle/>
          <a:p>
            <a:pPr>
              <a:defRPr/>
            </a:pPr>
            <a:fld id="{B7EAD0AD-6EDF-1340-A69B-9164425913BF}" type="slidenum">
              <a:rPr lang="en-US" altLang="en-US" smtClean="0"/>
              <a:pPr>
                <a:defRPr/>
              </a:pPr>
              <a:t>73</a:t>
            </a:fld>
            <a:endParaRPr lang="en-US" altLang="en-US"/>
          </a:p>
        </p:txBody>
      </p:sp>
    </p:spTree>
    <p:extLst>
      <p:ext uri="{BB962C8B-B14F-4D97-AF65-F5344CB8AC3E}">
        <p14:creationId xmlns:p14="http://schemas.microsoft.com/office/powerpoint/2010/main" xmlns="" val="355167149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D22C9B48-95CB-48A9-9A21-F3FBD4F41010}"/>
              </a:ext>
            </a:extLst>
          </p:cNvPr>
          <p:cNvPicPr>
            <a:picLocks noChangeAspect="1"/>
          </p:cNvPicPr>
          <p:nvPr/>
        </p:nvPicPr>
        <p:blipFill>
          <a:blip r:embed="rId2" cstate="print"/>
          <a:stretch>
            <a:fillRect/>
          </a:stretch>
        </p:blipFill>
        <p:spPr>
          <a:xfrm>
            <a:off x="224589" y="393847"/>
            <a:ext cx="11742540" cy="4819838"/>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444097" y="5799187"/>
            <a:ext cx="11303806" cy="569529"/>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5.    </a:t>
            </a:r>
            <a:r>
              <a:rPr lang="zh-TW" altLang="en-US" sz="2000" dirty="0">
                <a:solidFill>
                  <a:schemeClr val="tx1"/>
                </a:solidFill>
              </a:rPr>
              <a:t>這些詞語將新增到檢索框中。點擊“檢索”以搜尋結果。</a:t>
            </a:r>
          </a:p>
        </p:txBody>
      </p:sp>
      <p:cxnSp>
        <p:nvCxnSpPr>
          <p:cNvPr id="7" name="直線單箭頭接點 6">
            <a:extLst>
              <a:ext uri="{FF2B5EF4-FFF2-40B4-BE49-F238E27FC236}">
                <a16:creationId xmlns:a16="http://schemas.microsoft.com/office/drawing/2014/main" xmlns="" id="{08EA6D3A-1CDE-43D5-A161-84F410C2BBC3}"/>
              </a:ext>
            </a:extLst>
          </p:cNvPr>
          <p:cNvCxnSpPr>
            <a:cxnSpLocks/>
          </p:cNvCxnSpPr>
          <p:nvPr/>
        </p:nvCxnSpPr>
        <p:spPr>
          <a:xfrm>
            <a:off x="8935452" y="2197768"/>
            <a:ext cx="1187116" cy="162025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投影片編號版面配置區 7">
            <a:extLst>
              <a:ext uri="{FF2B5EF4-FFF2-40B4-BE49-F238E27FC236}">
                <a16:creationId xmlns:a16="http://schemas.microsoft.com/office/drawing/2014/main" xmlns="" id="{BBDDAE6B-9B6D-4EE0-B7F7-582370FC840F}"/>
              </a:ext>
            </a:extLst>
          </p:cNvPr>
          <p:cNvSpPr>
            <a:spLocks noGrp="1"/>
          </p:cNvSpPr>
          <p:nvPr>
            <p:ph type="sldNum" sz="quarter" idx="12"/>
          </p:nvPr>
        </p:nvSpPr>
        <p:spPr/>
        <p:txBody>
          <a:bodyPr/>
          <a:lstStyle/>
          <a:p>
            <a:pPr>
              <a:defRPr/>
            </a:pPr>
            <a:fld id="{B7EAD0AD-6EDF-1340-A69B-9164425913BF}" type="slidenum">
              <a:rPr lang="en-US" altLang="en-US" smtClean="0"/>
              <a:pPr>
                <a:defRPr/>
              </a:pPr>
              <a:t>74</a:t>
            </a:fld>
            <a:endParaRPr lang="en-US" altLang="en-US"/>
          </a:p>
        </p:txBody>
      </p:sp>
    </p:spTree>
    <p:extLst>
      <p:ext uri="{BB962C8B-B14F-4D97-AF65-F5344CB8AC3E}">
        <p14:creationId xmlns:p14="http://schemas.microsoft.com/office/powerpoint/2010/main" xmlns="" val="65863622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444097" y="5799187"/>
            <a:ext cx="11303806" cy="569529"/>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6.    </a:t>
            </a:r>
            <a:r>
              <a:rPr lang="zh-TW" altLang="en-US" sz="2000" dirty="0">
                <a:solidFill>
                  <a:schemeClr val="tx1"/>
                </a:solidFill>
              </a:rPr>
              <a:t>顯示結果列表。</a:t>
            </a:r>
          </a:p>
        </p:txBody>
      </p:sp>
      <p:cxnSp>
        <p:nvCxnSpPr>
          <p:cNvPr id="7" name="直線單箭頭接點 6">
            <a:extLst>
              <a:ext uri="{FF2B5EF4-FFF2-40B4-BE49-F238E27FC236}">
                <a16:creationId xmlns:a16="http://schemas.microsoft.com/office/drawing/2014/main" xmlns="" id="{08EA6D3A-1CDE-43D5-A161-84F410C2BBC3}"/>
              </a:ext>
            </a:extLst>
          </p:cNvPr>
          <p:cNvCxnSpPr>
            <a:cxnSpLocks/>
          </p:cNvCxnSpPr>
          <p:nvPr/>
        </p:nvCxnSpPr>
        <p:spPr>
          <a:xfrm>
            <a:off x="8935452" y="2197768"/>
            <a:ext cx="1187116" cy="162025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 name="圖片 1">
            <a:extLst>
              <a:ext uri="{FF2B5EF4-FFF2-40B4-BE49-F238E27FC236}">
                <a16:creationId xmlns:a16="http://schemas.microsoft.com/office/drawing/2014/main" xmlns="" id="{5F240C95-523B-4D66-8DB2-95326E884F70}"/>
              </a:ext>
            </a:extLst>
          </p:cNvPr>
          <p:cNvPicPr>
            <a:picLocks noChangeAspect="1"/>
          </p:cNvPicPr>
          <p:nvPr/>
        </p:nvPicPr>
        <p:blipFill>
          <a:blip r:embed="rId2" cstate="print"/>
          <a:stretch>
            <a:fillRect/>
          </a:stretch>
        </p:blipFill>
        <p:spPr>
          <a:xfrm>
            <a:off x="232610" y="184840"/>
            <a:ext cx="11726779" cy="4636024"/>
          </a:xfrm>
          <a:prstGeom prst="rect">
            <a:avLst/>
          </a:prstGeom>
        </p:spPr>
      </p:pic>
      <p:sp>
        <p:nvSpPr>
          <p:cNvPr id="8" name="投影片編號版面配置區 7">
            <a:extLst>
              <a:ext uri="{FF2B5EF4-FFF2-40B4-BE49-F238E27FC236}">
                <a16:creationId xmlns:a16="http://schemas.microsoft.com/office/drawing/2014/main" xmlns="" id="{CB300948-4B08-4030-A1C7-A1F3458B7B29}"/>
              </a:ext>
            </a:extLst>
          </p:cNvPr>
          <p:cNvSpPr>
            <a:spLocks noGrp="1"/>
          </p:cNvSpPr>
          <p:nvPr>
            <p:ph type="sldNum" sz="quarter" idx="12"/>
          </p:nvPr>
        </p:nvSpPr>
        <p:spPr/>
        <p:txBody>
          <a:bodyPr/>
          <a:lstStyle/>
          <a:p>
            <a:pPr>
              <a:defRPr/>
            </a:pPr>
            <a:fld id="{B7EAD0AD-6EDF-1340-A69B-9164425913BF}" type="slidenum">
              <a:rPr lang="en-US" altLang="en-US" smtClean="0"/>
              <a:pPr>
                <a:defRPr/>
              </a:pPr>
              <a:t>75</a:t>
            </a:fld>
            <a:endParaRPr lang="en-US" altLang="en-US"/>
          </a:p>
        </p:txBody>
      </p:sp>
    </p:spTree>
    <p:extLst>
      <p:ext uri="{BB962C8B-B14F-4D97-AF65-F5344CB8AC3E}">
        <p14:creationId xmlns:p14="http://schemas.microsoft.com/office/powerpoint/2010/main" xmlns="" val="298631320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1104900" y="3330504"/>
            <a:ext cx="9982200" cy="1983952"/>
          </a:xfrm>
        </p:spPr>
        <p:txBody>
          <a:bodyPr/>
          <a:lstStyle/>
          <a:p>
            <a:pPr lvl="0"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檢視</a:t>
            </a:r>
            <a:r>
              <a:rPr lang="en-US" altLang="zh-TW" sz="6000" b="1" cap="all" spc="250" dirty="0">
                <a:solidFill>
                  <a:srgbClr val="1F497D"/>
                </a:solidFill>
                <a:latin typeface="+mj-ea"/>
                <a:ea typeface="+mj-ea"/>
                <a:cs typeface="Calibri" panose="020F0502020204030204" pitchFamily="34" charset="0"/>
              </a:rPr>
              <a:t>EBSCO</a:t>
            </a:r>
            <a:r>
              <a:rPr lang="zh-TW" altLang="en-US" sz="6000" b="1" cap="all" spc="250" dirty="0">
                <a:solidFill>
                  <a:srgbClr val="1F497D"/>
                </a:solidFill>
                <a:latin typeface="+mj-ea"/>
                <a:ea typeface="+mj-ea"/>
                <a:cs typeface="Calibri" panose="020F0502020204030204" pitchFamily="34" charset="0"/>
              </a:rPr>
              <a:t>電子書出版商</a:t>
            </a:r>
            <a:r>
              <a:rPr lang="en-US" altLang="zh-TW" sz="6000" b="1" cap="all" spc="250" dirty="0">
                <a:solidFill>
                  <a:srgbClr val="1F497D"/>
                </a:solidFill>
                <a:latin typeface="+mj-ea"/>
                <a:ea typeface="+mj-ea"/>
                <a:cs typeface="Calibri" panose="020F0502020204030204" pitchFamily="34" charset="0"/>
              </a:rPr>
              <a:t/>
            </a:r>
            <a:br>
              <a:rPr lang="en-US" altLang="zh-TW" sz="6000" b="1" cap="all" spc="250" dirty="0">
                <a:solidFill>
                  <a:srgbClr val="1F497D"/>
                </a:solidFill>
                <a:latin typeface="+mj-ea"/>
                <a:ea typeface="+mj-ea"/>
                <a:cs typeface="Calibri" panose="020F0502020204030204" pitchFamily="34" charset="0"/>
              </a:rPr>
            </a:br>
            <a:r>
              <a:rPr lang="zh-TW" altLang="en-US" sz="6000" b="1" cap="all" spc="250" dirty="0">
                <a:solidFill>
                  <a:srgbClr val="1F497D"/>
                </a:solidFill>
                <a:latin typeface="+mj-ea"/>
                <a:ea typeface="+mj-ea"/>
                <a:cs typeface="Calibri" panose="020F0502020204030204" pitchFamily="34" charset="0"/>
              </a:rPr>
              <a:t>設定的使用權限</a:t>
            </a:r>
            <a:endParaRPr lang="en-US" altLang="zh-TW" sz="60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197275632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19680B48-2B81-45BA-9AFC-075858EEE6A4}"/>
              </a:ext>
            </a:extLst>
          </p:cNvPr>
          <p:cNvSpPr>
            <a:spLocks noGrp="1"/>
          </p:cNvSpPr>
          <p:nvPr>
            <p:ph sz="quarter" idx="1"/>
          </p:nvPr>
        </p:nvSpPr>
        <p:spPr>
          <a:xfrm>
            <a:off x="426720" y="1747710"/>
            <a:ext cx="11338560" cy="4572000"/>
          </a:xfrm>
        </p:spPr>
        <p:txBody>
          <a:bodyPr/>
          <a:lstStyle/>
          <a:p>
            <a:r>
              <a:rPr lang="zh-TW" altLang="en-US" sz="3600" dirty="0">
                <a:latin typeface="+mj-ea"/>
                <a:ea typeface="+mj-ea"/>
              </a:rPr>
              <a:t>若在</a:t>
            </a:r>
            <a:r>
              <a:rPr lang="en-US" altLang="zh-TW" sz="3600" dirty="0">
                <a:latin typeface="+mj-ea"/>
                <a:ea typeface="+mj-ea"/>
              </a:rPr>
              <a:t>EDS</a:t>
            </a:r>
            <a:r>
              <a:rPr lang="zh-TW" altLang="en-US" sz="3600" dirty="0">
                <a:latin typeface="+mj-ea"/>
                <a:ea typeface="+mj-ea"/>
              </a:rPr>
              <a:t>或</a:t>
            </a:r>
            <a:r>
              <a:rPr lang="en-US" altLang="zh-TW" sz="3600" dirty="0">
                <a:latin typeface="+mj-ea"/>
                <a:ea typeface="+mj-ea"/>
              </a:rPr>
              <a:t>EBSCOhost</a:t>
            </a:r>
            <a:r>
              <a:rPr lang="zh-TW" altLang="en-US" sz="3600" dirty="0">
                <a:latin typeface="+mj-ea"/>
                <a:ea typeface="+mj-ea"/>
              </a:rPr>
              <a:t>上的某本電子書，有出版商設定的使用權限，這些權限內容將顯示在電子書的詳細記錄中。</a:t>
            </a:r>
          </a:p>
          <a:p>
            <a:r>
              <a:rPr lang="zh-TW" altLang="en-US" sz="3600" dirty="0">
                <a:latin typeface="+mj-ea"/>
                <a:ea typeface="+mj-ea"/>
              </a:rPr>
              <a:t>出版商設定的使用權限。</a:t>
            </a:r>
          </a:p>
          <a:p>
            <a:r>
              <a:rPr lang="zh-TW" altLang="en-US" sz="3600" dirty="0">
                <a:latin typeface="+mj-ea"/>
                <a:ea typeface="+mj-ea"/>
              </a:rPr>
              <a:t>出版商設定的使用權限，可能包括可以列印或儲存的頁數限制，以及對使用瀏覽器的複製</a:t>
            </a:r>
            <a:r>
              <a:rPr lang="en-US" altLang="zh-TW" sz="3600" dirty="0">
                <a:latin typeface="+mj-ea"/>
                <a:ea typeface="+mj-ea"/>
              </a:rPr>
              <a:t>/</a:t>
            </a:r>
            <a:r>
              <a:rPr lang="zh-TW" altLang="en-US" sz="3600" dirty="0">
                <a:latin typeface="+mj-ea"/>
                <a:ea typeface="+mj-ea"/>
              </a:rPr>
              <a:t>貼上功能，即將電子書內容複製到另一個文件上的限制。</a:t>
            </a:r>
          </a:p>
          <a:p>
            <a:pPr marL="0" indent="0">
              <a:buNone/>
            </a:pPr>
            <a:endParaRPr lang="zh-TW" altLang="en-US" sz="3600" dirty="0"/>
          </a:p>
        </p:txBody>
      </p:sp>
      <p:sp>
        <p:nvSpPr>
          <p:cNvPr id="8" name="矩形 7">
            <a:extLst>
              <a:ext uri="{FF2B5EF4-FFF2-40B4-BE49-F238E27FC236}">
                <a16:creationId xmlns:a16="http://schemas.microsoft.com/office/drawing/2014/main" xmlns="" id="{EF54A78A-6168-482F-8C8D-E573F2F989C9}"/>
              </a:ext>
            </a:extLst>
          </p:cNvPr>
          <p:cNvSpPr/>
          <p:nvPr/>
        </p:nvSpPr>
        <p:spPr>
          <a:xfrm>
            <a:off x="3252914" y="458870"/>
            <a:ext cx="5686172" cy="600164"/>
          </a:xfrm>
          <a:prstGeom prst="rect">
            <a:avLst/>
          </a:prstGeom>
        </p:spPr>
        <p:txBody>
          <a:bodyPr wrap="none">
            <a:spAutoFit/>
          </a:bodyPr>
          <a:lstStyle/>
          <a:p>
            <a:r>
              <a:rPr lang="zh-TW" altLang="en-US" sz="3300" b="1" dirty="0">
                <a:solidFill>
                  <a:srgbClr val="1F497D">
                    <a:shade val="75000"/>
                  </a:srgbClr>
                </a:solidFill>
                <a:latin typeface="Georgia"/>
                <a:ea typeface="微軟正黑體" panose="020B0604030504040204" pitchFamily="34" charset="-120"/>
                <a:cs typeface="+mj-cs"/>
              </a:rPr>
              <a:t>電子書出版商設定的使用權限</a:t>
            </a:r>
            <a:endParaRPr lang="zh-TW" altLang="en-US" dirty="0"/>
          </a:p>
        </p:txBody>
      </p:sp>
      <p:sp>
        <p:nvSpPr>
          <p:cNvPr id="9" name="投影片編號版面配置區 8">
            <a:extLst>
              <a:ext uri="{FF2B5EF4-FFF2-40B4-BE49-F238E27FC236}">
                <a16:creationId xmlns:a16="http://schemas.microsoft.com/office/drawing/2014/main" xmlns="" id="{E527667F-AE47-405B-B958-F7AF958B246C}"/>
              </a:ext>
            </a:extLst>
          </p:cNvPr>
          <p:cNvSpPr>
            <a:spLocks noGrp="1"/>
          </p:cNvSpPr>
          <p:nvPr>
            <p:ph type="sldNum" sz="quarter" idx="12"/>
          </p:nvPr>
        </p:nvSpPr>
        <p:spPr/>
        <p:txBody>
          <a:bodyPr/>
          <a:lstStyle/>
          <a:p>
            <a:pPr>
              <a:defRPr/>
            </a:pPr>
            <a:fld id="{CB8CC5E8-160A-DF4B-9157-BA15E1B2CB00}" type="slidenum">
              <a:rPr lang="en-US" altLang="en-US" smtClean="0"/>
              <a:pPr>
                <a:defRPr/>
              </a:pPr>
              <a:t>77</a:t>
            </a:fld>
            <a:endParaRPr lang="en-US" altLang="en-US"/>
          </a:p>
        </p:txBody>
      </p:sp>
    </p:spTree>
    <p:extLst>
      <p:ext uri="{BB962C8B-B14F-4D97-AF65-F5344CB8AC3E}">
        <p14:creationId xmlns:p14="http://schemas.microsoft.com/office/powerpoint/2010/main" xmlns="" val="83804108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30FED3A3-39BC-433A-828D-C2EA9E624C60}"/>
              </a:ext>
            </a:extLst>
          </p:cNvPr>
          <p:cNvPicPr>
            <a:picLocks noChangeAspect="1"/>
          </p:cNvPicPr>
          <p:nvPr/>
        </p:nvPicPr>
        <p:blipFill>
          <a:blip r:embed="rId2" cstate="print"/>
          <a:stretch>
            <a:fillRect/>
          </a:stretch>
        </p:blipFill>
        <p:spPr>
          <a:xfrm>
            <a:off x="217511" y="227004"/>
            <a:ext cx="11756977" cy="3916913"/>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81965" y="4828674"/>
            <a:ext cx="11592523" cy="1371600"/>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zh-TW" altLang="en-US" sz="2000" b="1" dirty="0">
                <a:solidFill>
                  <a:schemeClr val="tx1"/>
                </a:solidFill>
              </a:rPr>
              <a:t>查看電子書出版商所設權限的方法 ：</a:t>
            </a:r>
          </a:p>
          <a:p>
            <a:pPr algn="l"/>
            <a:endParaRPr lang="zh-TW" altLang="en-US" sz="2000" dirty="0">
              <a:solidFill>
                <a:schemeClr val="tx1"/>
              </a:solidFill>
            </a:endParaRPr>
          </a:p>
          <a:p>
            <a:pPr marL="457200" indent="-457200" algn="l">
              <a:buFont typeface="+mj-lt"/>
              <a:buAutoNum type="arabicPeriod"/>
            </a:pPr>
            <a:r>
              <a:rPr lang="zh-TW" altLang="en-US" sz="2000" dirty="0">
                <a:solidFill>
                  <a:schemeClr val="tx1"/>
                </a:solidFill>
              </a:rPr>
              <a:t>在</a:t>
            </a:r>
            <a:r>
              <a:rPr lang="en-US" altLang="zh-TW" sz="2000" dirty="0">
                <a:solidFill>
                  <a:schemeClr val="tx1"/>
                </a:solidFill>
              </a:rPr>
              <a:t>EBSCO Discovery Service</a:t>
            </a:r>
            <a:r>
              <a:rPr lang="zh-TW" altLang="en-US" sz="2000" dirty="0">
                <a:solidFill>
                  <a:schemeClr val="tx1"/>
                </a:solidFill>
              </a:rPr>
              <a:t>或</a:t>
            </a:r>
            <a:r>
              <a:rPr lang="en-US" altLang="zh-TW" sz="2000" dirty="0">
                <a:solidFill>
                  <a:schemeClr val="tx1"/>
                </a:solidFill>
              </a:rPr>
              <a:t>EBSCOhost</a:t>
            </a:r>
            <a:r>
              <a:rPr lang="zh-TW" altLang="en-US" sz="2000" dirty="0">
                <a:solidFill>
                  <a:schemeClr val="tx1"/>
                </a:solidFill>
              </a:rPr>
              <a:t>上檢索感興趣的電子書。</a:t>
            </a:r>
          </a:p>
          <a:p>
            <a:pPr marL="457200" indent="-457200" algn="l">
              <a:buFont typeface="+mj-lt"/>
              <a:buAutoNum type="arabicPeriod"/>
            </a:pPr>
            <a:r>
              <a:rPr lang="zh-TW" altLang="en-US" sz="2000" dirty="0">
                <a:solidFill>
                  <a:schemeClr val="tx1"/>
                </a:solidFill>
              </a:rPr>
              <a:t>在結果列表中，點擊一本電子書的「檢視詳細資料」連結。</a:t>
            </a:r>
          </a:p>
        </p:txBody>
      </p:sp>
      <p:sp>
        <p:nvSpPr>
          <p:cNvPr id="6" name="矩形 5">
            <a:extLst>
              <a:ext uri="{FF2B5EF4-FFF2-40B4-BE49-F238E27FC236}">
                <a16:creationId xmlns:a16="http://schemas.microsoft.com/office/drawing/2014/main" xmlns="" id="{F83F6252-B05B-4922-8FD8-3E7BB3D4A3B0}"/>
              </a:ext>
            </a:extLst>
          </p:cNvPr>
          <p:cNvSpPr/>
          <p:nvPr/>
        </p:nvSpPr>
        <p:spPr>
          <a:xfrm>
            <a:off x="5043749" y="3659319"/>
            <a:ext cx="1202871" cy="2943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83B930C9-E64F-46E4-BA9B-322EE2FD31AB}"/>
              </a:ext>
            </a:extLst>
          </p:cNvPr>
          <p:cNvSpPr>
            <a:spLocks noGrp="1"/>
          </p:cNvSpPr>
          <p:nvPr>
            <p:ph type="sldNum" sz="quarter" idx="12"/>
          </p:nvPr>
        </p:nvSpPr>
        <p:spPr/>
        <p:txBody>
          <a:bodyPr/>
          <a:lstStyle/>
          <a:p>
            <a:pPr>
              <a:defRPr/>
            </a:pPr>
            <a:fld id="{B7EAD0AD-6EDF-1340-A69B-9164425913BF}" type="slidenum">
              <a:rPr lang="en-US" altLang="en-US" smtClean="0"/>
              <a:pPr>
                <a:defRPr/>
              </a:pPr>
              <a:t>78</a:t>
            </a:fld>
            <a:endParaRPr lang="en-US" altLang="en-US"/>
          </a:p>
        </p:txBody>
      </p:sp>
    </p:spTree>
    <p:extLst>
      <p:ext uri="{BB962C8B-B14F-4D97-AF65-F5344CB8AC3E}">
        <p14:creationId xmlns:p14="http://schemas.microsoft.com/office/powerpoint/2010/main" xmlns="" val="41357902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4799F012-1E79-454D-9E16-884BF9E9037E}"/>
              </a:ext>
            </a:extLst>
          </p:cNvPr>
          <p:cNvPicPr>
            <a:picLocks noChangeAspect="1"/>
          </p:cNvPicPr>
          <p:nvPr/>
        </p:nvPicPr>
        <p:blipFill>
          <a:blip r:embed="rId2" cstate="print"/>
          <a:stretch>
            <a:fillRect/>
          </a:stretch>
        </p:blipFill>
        <p:spPr>
          <a:xfrm>
            <a:off x="217511" y="207442"/>
            <a:ext cx="11756977" cy="4837800"/>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8131" y="4443663"/>
            <a:ext cx="11756977" cy="1371600"/>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2000" dirty="0">
                <a:solidFill>
                  <a:schemeClr val="tx1"/>
                </a:solidFill>
              </a:rPr>
              <a:t>3.    </a:t>
            </a:r>
            <a:r>
              <a:rPr lang="zh-TW" altLang="en-US" sz="2000" dirty="0">
                <a:solidFill>
                  <a:schemeClr val="tx1"/>
                </a:solidFill>
              </a:rPr>
              <a:t>向下滑動查看「可取得和權限」區域。</a:t>
            </a:r>
          </a:p>
          <a:p>
            <a:pPr algn="l"/>
            <a:endParaRPr lang="zh-TW" altLang="en-US" sz="2000" dirty="0">
              <a:solidFill>
                <a:schemeClr val="tx1"/>
              </a:solidFill>
            </a:endParaRPr>
          </a:p>
          <a:p>
            <a:pPr marL="342900" indent="-342900" algn="l">
              <a:buFont typeface="Arial" panose="020B0604020202020204" pitchFamily="34" charset="0"/>
              <a:buChar char="•"/>
            </a:pPr>
            <a:r>
              <a:rPr lang="zh-TW" altLang="en-US" sz="2000" dirty="0">
                <a:solidFill>
                  <a:schemeClr val="tx1"/>
                </a:solidFill>
              </a:rPr>
              <a:t>可取得 ：顯示您的機構提供的可用副本數量。</a:t>
            </a:r>
          </a:p>
          <a:p>
            <a:pPr marL="342900" indent="-342900" algn="l">
              <a:buFont typeface="Arial" panose="020B0604020202020204" pitchFamily="34" charset="0"/>
              <a:buChar char="•"/>
            </a:pPr>
            <a:r>
              <a:rPr lang="zh-TW" altLang="en-US" sz="2000" dirty="0">
                <a:solidFill>
                  <a:schemeClr val="tx1"/>
                </a:solidFill>
              </a:rPr>
              <a:t>下載 ：顯示您的機構為該電子書設定的下載限制。</a:t>
            </a:r>
          </a:p>
          <a:p>
            <a:pPr marL="342900" indent="-342900" algn="l">
              <a:buFont typeface="Arial" panose="020B0604020202020204" pitchFamily="34" charset="0"/>
              <a:buChar char="•"/>
            </a:pPr>
            <a:r>
              <a:rPr lang="zh-TW" altLang="en-US" sz="2000" dirty="0">
                <a:solidFill>
                  <a:schemeClr val="tx1"/>
                </a:solidFill>
              </a:rPr>
              <a:t>章節下載 ：顯示出版商是否提供章節下載以進行列印、傳送電子郵件和儲存。</a:t>
            </a:r>
          </a:p>
          <a:p>
            <a:pPr marL="342900" indent="-342900" algn="l">
              <a:buFont typeface="Arial" panose="020B0604020202020204" pitchFamily="34" charset="0"/>
              <a:buChar char="•"/>
            </a:pPr>
            <a:r>
              <a:rPr lang="zh-TW" altLang="en-US" sz="2000" dirty="0">
                <a:solidFill>
                  <a:schemeClr val="tx1"/>
                </a:solidFill>
              </a:rPr>
              <a:t>複製和貼上 ：顯示出版商是否允許複製和貼上電子書的內容。</a:t>
            </a:r>
          </a:p>
        </p:txBody>
      </p:sp>
      <p:sp>
        <p:nvSpPr>
          <p:cNvPr id="6" name="矩形 5">
            <a:extLst>
              <a:ext uri="{FF2B5EF4-FFF2-40B4-BE49-F238E27FC236}">
                <a16:creationId xmlns:a16="http://schemas.microsoft.com/office/drawing/2014/main" xmlns="" id="{F83F6252-B05B-4922-8FD8-3E7BB3D4A3B0}"/>
              </a:ext>
            </a:extLst>
          </p:cNvPr>
          <p:cNvSpPr/>
          <p:nvPr/>
        </p:nvSpPr>
        <p:spPr>
          <a:xfrm>
            <a:off x="3182865" y="2414337"/>
            <a:ext cx="1202871" cy="2943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BC7335DD-471A-478D-AFFB-9794E3C74B13}"/>
              </a:ext>
            </a:extLst>
          </p:cNvPr>
          <p:cNvSpPr>
            <a:spLocks noGrp="1"/>
          </p:cNvSpPr>
          <p:nvPr>
            <p:ph type="sldNum" sz="quarter" idx="12"/>
          </p:nvPr>
        </p:nvSpPr>
        <p:spPr/>
        <p:txBody>
          <a:bodyPr/>
          <a:lstStyle/>
          <a:p>
            <a:pPr>
              <a:defRPr/>
            </a:pPr>
            <a:fld id="{B7EAD0AD-6EDF-1340-A69B-9164425913BF}" type="slidenum">
              <a:rPr lang="en-US" altLang="en-US" smtClean="0"/>
              <a:pPr>
                <a:defRPr/>
              </a:pPr>
              <a:t>79</a:t>
            </a:fld>
            <a:endParaRPr lang="en-US" altLang="en-US"/>
          </a:p>
        </p:txBody>
      </p:sp>
    </p:spTree>
    <p:extLst>
      <p:ext uri="{BB962C8B-B14F-4D97-AF65-F5344CB8AC3E}">
        <p14:creationId xmlns:p14="http://schemas.microsoft.com/office/powerpoint/2010/main" xmlns="" val="425260984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2209800" y="4095492"/>
            <a:ext cx="7772400" cy="747712"/>
          </a:xfrm>
        </p:spPr>
        <p:txBody>
          <a:bodyPr/>
          <a:lstStyle/>
          <a:p>
            <a:pPr lvl="0"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進階檢索簡介</a:t>
            </a:r>
            <a:endParaRPr lang="en-US" altLang="zh-TW" sz="166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177011985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1179241" y="4038043"/>
            <a:ext cx="9833517" cy="747712"/>
          </a:xfrm>
        </p:spPr>
        <p:txBody>
          <a:bodyPr/>
          <a:lstStyle/>
          <a:p>
            <a:pPr lvl="0" eaLnBrk="1" hangingPunct="1">
              <a:buClr>
                <a:srgbClr val="1F497D"/>
              </a:buClr>
              <a:buSzPct val="85000"/>
              <a:defRPr/>
            </a:pPr>
            <a:r>
              <a:rPr lang="es-ES" altLang="zh-TW" sz="6000" b="1" spc="250" dirty="0">
                <a:solidFill>
                  <a:srgbClr val="1F497D"/>
                </a:solidFill>
                <a:latin typeface="+mj-ea"/>
                <a:ea typeface="+mj-ea"/>
                <a:cs typeface="+mn-cs"/>
              </a:rPr>
              <a:t>EBOOKS </a:t>
            </a:r>
            <a:r>
              <a:rPr lang="zh-TW" altLang="en-US" sz="6000" b="1" spc="250" dirty="0">
                <a:solidFill>
                  <a:srgbClr val="1F497D"/>
                </a:solidFill>
                <a:latin typeface="+mj-ea"/>
                <a:ea typeface="+mj-ea"/>
                <a:cs typeface="+mn-cs"/>
              </a:rPr>
              <a:t>電子書使用簡介</a:t>
            </a:r>
            <a:endParaRPr lang="zh-TW" altLang="en-US" sz="16600" b="1" spc="250" dirty="0">
              <a:solidFill>
                <a:srgbClr val="000000"/>
              </a:solidFill>
              <a:latin typeface="+mj-ea"/>
              <a:ea typeface="+mj-ea"/>
              <a:cs typeface="Calibri" panose="020F0502020204030204" pitchFamily="34" charset="0"/>
            </a:endParaRPr>
          </a:p>
        </p:txBody>
      </p:sp>
      <p:sp>
        <p:nvSpPr>
          <p:cNvPr id="86020" name="Rectangle 6">
            <a:extLst>
              <a:ext uri="{FF2B5EF4-FFF2-40B4-BE49-F238E27FC236}">
                <a16:creationId xmlns:a16="http://schemas.microsoft.com/office/drawing/2014/main" xmlns="" id="{59386BC0-DC9E-4789-B550-28127B714101}"/>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anose="05000000000000000000"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直排文字版面配置區 2">
            <a:extLst>
              <a:ext uri="{FF2B5EF4-FFF2-40B4-BE49-F238E27FC236}">
                <a16:creationId xmlns:a16="http://schemas.microsoft.com/office/drawing/2014/main" xmlns="" id="{B887B81E-431E-476E-B210-A1BAEFA35CF9}"/>
              </a:ext>
            </a:extLst>
          </p:cNvPr>
          <p:cNvSpPr>
            <a:spLocks noGrp="1"/>
          </p:cNvSpPr>
          <p:nvPr>
            <p:ph type="body" orient="vert" idx="1"/>
          </p:nvPr>
        </p:nvSpPr>
        <p:spPr>
          <a:xfrm>
            <a:off x="406400" y="1825625"/>
            <a:ext cx="11379200" cy="4076700"/>
          </a:xfrm>
        </p:spPr>
        <p:txBody>
          <a:bodyPr vert="horz"/>
          <a:lstStyle/>
          <a:p>
            <a:r>
              <a:rPr lang="zh-TW" altLang="en-US" sz="3200" dirty="0">
                <a:latin typeface="+mj-ea"/>
                <a:ea typeface="+mj-ea"/>
              </a:rPr>
              <a:t>以下是在您的電腦上閱讀</a:t>
            </a:r>
            <a:r>
              <a:rPr lang="es-ES" altLang="zh-TW" sz="3200" dirty="0">
                <a:latin typeface="+mj-ea"/>
                <a:ea typeface="+mj-ea"/>
              </a:rPr>
              <a:t>EBSCO eBooks</a:t>
            </a:r>
            <a:r>
              <a:rPr lang="zh-TW" altLang="en-US" sz="3200" dirty="0">
                <a:latin typeface="+mj-ea"/>
                <a:ea typeface="+mj-ea"/>
              </a:rPr>
              <a:t>時的建議的設定。</a:t>
            </a:r>
          </a:p>
          <a:p>
            <a:r>
              <a:rPr lang="zh-TW" altLang="en-US" sz="3200" dirty="0">
                <a:latin typeface="+mj-ea"/>
                <a:ea typeface="+mj-ea"/>
              </a:rPr>
              <a:t>閱讀</a:t>
            </a:r>
            <a:r>
              <a:rPr lang="es-ES" altLang="zh-TW" sz="3200" dirty="0">
                <a:latin typeface="+mj-ea"/>
                <a:ea typeface="+mj-ea"/>
              </a:rPr>
              <a:t>EBSCO eBooks</a:t>
            </a:r>
            <a:r>
              <a:rPr lang="zh-TW" altLang="en-US" sz="3200" dirty="0">
                <a:latin typeface="+mj-ea"/>
                <a:ea typeface="+mj-ea"/>
              </a:rPr>
              <a:t>所需的瀏覽器和系統要求如下：</a:t>
            </a:r>
            <a:br>
              <a:rPr lang="zh-TW" altLang="en-US" sz="3200" dirty="0">
                <a:latin typeface="+mj-ea"/>
                <a:ea typeface="+mj-ea"/>
              </a:rPr>
            </a:br>
            <a:r>
              <a:rPr lang="zh-TW" altLang="en-US" sz="3200" dirty="0">
                <a:latin typeface="+mj-ea"/>
                <a:ea typeface="+mj-ea"/>
              </a:rPr>
              <a:t>* </a:t>
            </a:r>
            <a:r>
              <a:rPr lang="es-ES" altLang="zh-TW" sz="3200" b="1" dirty="0">
                <a:latin typeface="+mj-ea"/>
                <a:ea typeface="+mj-ea"/>
              </a:rPr>
              <a:t>Internet Explorer </a:t>
            </a:r>
            <a:r>
              <a:rPr lang="es-ES" altLang="zh-TW" sz="3200" dirty="0">
                <a:latin typeface="+mj-ea"/>
                <a:ea typeface="+mj-ea"/>
              </a:rPr>
              <a:t>- 11.0</a:t>
            </a:r>
            <a:r>
              <a:rPr lang="zh-TW" altLang="en-US" sz="3200" dirty="0">
                <a:latin typeface="+mj-ea"/>
                <a:ea typeface="+mj-ea"/>
              </a:rPr>
              <a:t>或更高版本</a:t>
            </a:r>
            <a:br>
              <a:rPr lang="zh-TW" altLang="en-US" sz="3200" dirty="0">
                <a:latin typeface="+mj-ea"/>
                <a:ea typeface="+mj-ea"/>
              </a:rPr>
            </a:br>
            <a:r>
              <a:rPr lang="zh-TW" altLang="en-US" sz="3200" dirty="0">
                <a:latin typeface="+mj-ea"/>
                <a:ea typeface="+mj-ea"/>
              </a:rPr>
              <a:t>* </a:t>
            </a:r>
            <a:r>
              <a:rPr lang="es-ES" altLang="zh-TW" sz="3200" b="1" dirty="0">
                <a:latin typeface="+mj-ea"/>
                <a:ea typeface="+mj-ea"/>
              </a:rPr>
              <a:t>Safari</a:t>
            </a:r>
            <a:r>
              <a:rPr lang="es-ES" altLang="zh-TW" sz="3200" dirty="0">
                <a:latin typeface="+mj-ea"/>
                <a:ea typeface="+mj-ea"/>
              </a:rPr>
              <a:t> - 11.0</a:t>
            </a:r>
            <a:r>
              <a:rPr lang="zh-TW" altLang="en-US" sz="3200" dirty="0">
                <a:latin typeface="+mj-ea"/>
                <a:ea typeface="+mj-ea"/>
              </a:rPr>
              <a:t>或更高版本</a:t>
            </a:r>
            <a:br>
              <a:rPr lang="zh-TW" altLang="en-US" sz="3200" dirty="0">
                <a:latin typeface="+mj-ea"/>
                <a:ea typeface="+mj-ea"/>
              </a:rPr>
            </a:br>
            <a:r>
              <a:rPr lang="zh-TW" altLang="en-US" sz="3200" dirty="0">
                <a:latin typeface="+mj-ea"/>
                <a:ea typeface="+mj-ea"/>
              </a:rPr>
              <a:t>* </a:t>
            </a:r>
            <a:r>
              <a:rPr lang="es-ES" altLang="zh-TW" sz="3200" b="1" dirty="0">
                <a:latin typeface="+mj-ea"/>
                <a:ea typeface="+mj-ea"/>
              </a:rPr>
              <a:t>Google Chrome</a:t>
            </a:r>
            <a:r>
              <a:rPr lang="es-ES" altLang="zh-TW" sz="3200" dirty="0">
                <a:latin typeface="+mj-ea"/>
                <a:ea typeface="+mj-ea"/>
              </a:rPr>
              <a:t> - </a:t>
            </a:r>
            <a:r>
              <a:rPr lang="zh-TW" altLang="en-US" sz="3200" dirty="0">
                <a:latin typeface="+mj-ea"/>
                <a:ea typeface="+mj-ea"/>
              </a:rPr>
              <a:t>最新版本加上前一個版本</a:t>
            </a:r>
            <a:br>
              <a:rPr lang="zh-TW" altLang="en-US" sz="3200" dirty="0">
                <a:latin typeface="+mj-ea"/>
                <a:ea typeface="+mj-ea"/>
              </a:rPr>
            </a:br>
            <a:r>
              <a:rPr lang="zh-TW" altLang="en-US" sz="3200" dirty="0">
                <a:latin typeface="+mj-ea"/>
                <a:ea typeface="+mj-ea"/>
              </a:rPr>
              <a:t>* </a:t>
            </a:r>
            <a:r>
              <a:rPr lang="es-ES" altLang="zh-TW" sz="3200" b="1" dirty="0">
                <a:latin typeface="+mj-ea"/>
                <a:ea typeface="+mj-ea"/>
              </a:rPr>
              <a:t>iOS</a:t>
            </a:r>
            <a:r>
              <a:rPr lang="es-ES" altLang="zh-TW" sz="3200" dirty="0">
                <a:latin typeface="+mj-ea"/>
                <a:ea typeface="+mj-ea"/>
              </a:rPr>
              <a:t> - 11.0</a:t>
            </a:r>
            <a:r>
              <a:rPr lang="zh-TW" altLang="en-US" sz="3200" dirty="0">
                <a:latin typeface="+mj-ea"/>
                <a:ea typeface="+mj-ea"/>
              </a:rPr>
              <a:t>或更高版本</a:t>
            </a:r>
            <a:br>
              <a:rPr lang="zh-TW" altLang="en-US" sz="3200" dirty="0">
                <a:latin typeface="+mj-ea"/>
                <a:ea typeface="+mj-ea"/>
              </a:rPr>
            </a:br>
            <a:r>
              <a:rPr lang="zh-TW" altLang="en-US" sz="3200" dirty="0">
                <a:latin typeface="+mj-ea"/>
                <a:ea typeface="+mj-ea"/>
              </a:rPr>
              <a:t>* </a:t>
            </a:r>
            <a:r>
              <a:rPr lang="zh-TW" altLang="en-US" sz="3200" b="1" dirty="0">
                <a:latin typeface="+mj-ea"/>
                <a:ea typeface="+mj-ea"/>
              </a:rPr>
              <a:t>其他</a:t>
            </a:r>
            <a:r>
              <a:rPr lang="zh-TW" altLang="en-US" sz="3200" dirty="0">
                <a:latin typeface="+mj-ea"/>
                <a:ea typeface="+mj-ea"/>
              </a:rPr>
              <a:t> </a:t>
            </a:r>
            <a:r>
              <a:rPr lang="en-US" altLang="zh-TW" sz="3200" dirty="0">
                <a:latin typeface="+mj-ea"/>
                <a:ea typeface="+mj-ea"/>
              </a:rPr>
              <a:t>- </a:t>
            </a:r>
            <a:r>
              <a:rPr lang="zh-TW" altLang="en-US" sz="3200" dirty="0">
                <a:latin typeface="+mj-ea"/>
                <a:ea typeface="+mj-ea"/>
              </a:rPr>
              <a:t>啟用</a:t>
            </a:r>
            <a:r>
              <a:rPr lang="es-ES" altLang="zh-TW" sz="3200" dirty="0">
                <a:latin typeface="+mj-ea"/>
                <a:ea typeface="+mj-ea"/>
              </a:rPr>
              <a:t>JavaScript</a:t>
            </a:r>
            <a:r>
              <a:rPr lang="zh-TW" altLang="es-ES" sz="3200" dirty="0">
                <a:latin typeface="+mj-ea"/>
                <a:ea typeface="+mj-ea"/>
              </a:rPr>
              <a:t>、</a:t>
            </a:r>
            <a:r>
              <a:rPr lang="zh-TW" altLang="en-US" sz="3200" dirty="0">
                <a:latin typeface="+mj-ea"/>
                <a:ea typeface="+mj-ea"/>
              </a:rPr>
              <a:t>啟用</a:t>
            </a:r>
            <a:r>
              <a:rPr lang="es-ES" altLang="zh-TW" sz="3200" dirty="0">
                <a:latin typeface="+mj-ea"/>
                <a:ea typeface="+mj-ea"/>
              </a:rPr>
              <a:t>Cookies</a:t>
            </a:r>
            <a:r>
              <a:rPr lang="zh-TW" altLang="es-ES" sz="3200" dirty="0">
                <a:latin typeface="+mj-ea"/>
                <a:ea typeface="+mj-ea"/>
              </a:rPr>
              <a:t>、</a:t>
            </a:r>
            <a:r>
              <a:rPr lang="es-ES" altLang="zh-TW" sz="3200" dirty="0">
                <a:latin typeface="+mj-ea"/>
                <a:ea typeface="+mj-ea"/>
              </a:rPr>
              <a:t>DOM</a:t>
            </a:r>
            <a:r>
              <a:rPr lang="zh-TW" altLang="en-US" sz="3200" dirty="0">
                <a:latin typeface="+mj-ea"/>
                <a:ea typeface="+mj-ea"/>
              </a:rPr>
              <a:t>存儲</a:t>
            </a:r>
          </a:p>
        </p:txBody>
      </p:sp>
      <p:sp>
        <p:nvSpPr>
          <p:cNvPr id="6" name="矩形 5">
            <a:extLst>
              <a:ext uri="{FF2B5EF4-FFF2-40B4-BE49-F238E27FC236}">
                <a16:creationId xmlns:a16="http://schemas.microsoft.com/office/drawing/2014/main" xmlns="" id="{31991AC1-9888-42BC-BABD-231B56101D56}"/>
              </a:ext>
            </a:extLst>
          </p:cNvPr>
          <p:cNvSpPr/>
          <p:nvPr/>
        </p:nvSpPr>
        <p:spPr>
          <a:xfrm>
            <a:off x="4310896" y="474927"/>
            <a:ext cx="3570208" cy="600164"/>
          </a:xfrm>
          <a:prstGeom prst="rect">
            <a:avLst/>
          </a:prstGeom>
        </p:spPr>
        <p:txBody>
          <a:bodyPr wrap="none">
            <a:spAutoFit/>
          </a:bodyPr>
          <a:lstStyle/>
          <a:p>
            <a:r>
              <a:rPr lang="zh-TW" altLang="en-US" sz="3300" b="1" dirty="0">
                <a:solidFill>
                  <a:srgbClr val="1A3F6D"/>
                </a:solidFill>
                <a:latin typeface="Georgia"/>
                <a:ea typeface="微軟正黑體" panose="020B0604030504040204" pitchFamily="34" charset="-120"/>
                <a:cs typeface="+mj-cs"/>
              </a:rPr>
              <a:t>建議的瀏覽器設定</a:t>
            </a:r>
            <a:endParaRPr lang="zh-TW" altLang="en-US" dirty="0"/>
          </a:p>
        </p:txBody>
      </p:sp>
      <p:sp>
        <p:nvSpPr>
          <p:cNvPr id="7" name="投影片編號版面配置區 6">
            <a:extLst>
              <a:ext uri="{FF2B5EF4-FFF2-40B4-BE49-F238E27FC236}">
                <a16:creationId xmlns:a16="http://schemas.microsoft.com/office/drawing/2014/main" xmlns="" id="{55650123-6BBF-4375-A988-2D46C6247AFA}"/>
              </a:ext>
            </a:extLst>
          </p:cNvPr>
          <p:cNvSpPr>
            <a:spLocks noGrp="1"/>
          </p:cNvSpPr>
          <p:nvPr>
            <p:ph type="sldNum" sz="quarter" idx="12"/>
          </p:nvPr>
        </p:nvSpPr>
        <p:spPr/>
        <p:txBody>
          <a:bodyPr/>
          <a:lstStyle/>
          <a:p>
            <a:pPr>
              <a:defRPr/>
            </a:pPr>
            <a:fld id="{F7D72085-5725-574B-9902-5D1605CEBFF3}" type="slidenum">
              <a:rPr lang="en-US" altLang="en-US" smtClean="0"/>
              <a:pPr>
                <a:defRPr/>
              </a:pPr>
              <a:t>81</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矩形 1">
            <a:extLst>
              <a:ext uri="{FF2B5EF4-FFF2-40B4-BE49-F238E27FC236}">
                <a16:creationId xmlns:a16="http://schemas.microsoft.com/office/drawing/2014/main" xmlns="" id="{CC8C7FE4-1649-4B28-A1D5-805C4AB3EAF2}"/>
              </a:ext>
            </a:extLst>
          </p:cNvPr>
          <p:cNvSpPr>
            <a:spLocks noChangeArrowheads="1"/>
          </p:cNvSpPr>
          <p:nvPr/>
        </p:nvSpPr>
        <p:spPr bwMode="auto">
          <a:xfrm>
            <a:off x="185738" y="141288"/>
            <a:ext cx="8516937"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r>
              <a:rPr lang="zh-TW" altLang="en-US" b="1"/>
              <a:t>查找電子書</a:t>
            </a:r>
          </a:p>
        </p:txBody>
      </p:sp>
      <p:sp>
        <p:nvSpPr>
          <p:cNvPr id="89091" name="矩形 2">
            <a:extLst>
              <a:ext uri="{FF2B5EF4-FFF2-40B4-BE49-F238E27FC236}">
                <a16:creationId xmlns:a16="http://schemas.microsoft.com/office/drawing/2014/main" xmlns="" id="{AD3EF9FD-0642-499C-92AC-B7BE9CB286B3}"/>
              </a:ext>
            </a:extLst>
          </p:cNvPr>
          <p:cNvSpPr>
            <a:spLocks noChangeArrowheads="1"/>
          </p:cNvSpPr>
          <p:nvPr/>
        </p:nvSpPr>
        <p:spPr bwMode="auto">
          <a:xfrm>
            <a:off x="304800" y="5802313"/>
            <a:ext cx="1151413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buFont typeface="Georgia" panose="02040502050405020303" pitchFamily="18" charset="0"/>
              <a:buAutoNum type="arabicPeriod"/>
            </a:pPr>
            <a:r>
              <a:rPr lang="zh-TW" altLang="en-US" sz="1800" dirty="0">
                <a:latin typeface="+mj-ea"/>
                <a:ea typeface="+mj-ea"/>
              </a:rPr>
              <a:t>在檢索框中輸入您要查找的書名或關鍵字，然後點擊放大鏡檢索。</a:t>
            </a:r>
          </a:p>
          <a:p>
            <a:endParaRPr lang="zh-TW" altLang="en-US" sz="1800" dirty="0">
              <a:latin typeface="Open Sans"/>
            </a:endParaRPr>
          </a:p>
        </p:txBody>
      </p:sp>
      <p:cxnSp>
        <p:nvCxnSpPr>
          <p:cNvPr id="5" name="Straight Arrow Connector 3">
            <a:extLst>
              <a:ext uri="{FF2B5EF4-FFF2-40B4-BE49-F238E27FC236}">
                <a16:creationId xmlns:a16="http://schemas.microsoft.com/office/drawing/2014/main" xmlns="" id="{0AFB3306-5190-4E7E-A57B-8478553413D0}"/>
              </a:ext>
            </a:extLst>
          </p:cNvPr>
          <p:cNvCxnSpPr>
            <a:cxnSpLocks/>
          </p:cNvCxnSpPr>
          <p:nvPr/>
        </p:nvCxnSpPr>
        <p:spPr>
          <a:xfrm flipH="1">
            <a:off x="5045075" y="4256088"/>
            <a:ext cx="1524000" cy="746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9093" name="圖片 5">
            <a:extLst>
              <a:ext uri="{FF2B5EF4-FFF2-40B4-BE49-F238E27FC236}">
                <a16:creationId xmlns:a16="http://schemas.microsoft.com/office/drawing/2014/main" xmlns="" id="{D17FBB52-4501-4B08-97A3-35151D354AD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1938" y="730250"/>
            <a:ext cx="11668125" cy="427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投影片編號版面配置區 5">
            <a:extLst>
              <a:ext uri="{FF2B5EF4-FFF2-40B4-BE49-F238E27FC236}">
                <a16:creationId xmlns:a16="http://schemas.microsoft.com/office/drawing/2014/main" xmlns="" id="{BACA2741-6417-4DB6-BCBA-79BA6F4E3D9A}"/>
              </a:ext>
            </a:extLst>
          </p:cNvPr>
          <p:cNvSpPr>
            <a:spLocks noGrp="1"/>
          </p:cNvSpPr>
          <p:nvPr>
            <p:ph type="sldNum" sz="quarter" idx="12"/>
          </p:nvPr>
        </p:nvSpPr>
        <p:spPr/>
        <p:txBody>
          <a:bodyPr/>
          <a:lstStyle/>
          <a:p>
            <a:pPr>
              <a:defRPr/>
            </a:pPr>
            <a:fld id="{B7EAD0AD-6EDF-1340-A69B-9164425913BF}" type="slidenum">
              <a:rPr lang="en-US" altLang="en-US" smtClean="0"/>
              <a:pPr>
                <a:defRPr/>
              </a:pPr>
              <a:t>82</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圖片 3">
            <a:extLst>
              <a:ext uri="{FF2B5EF4-FFF2-40B4-BE49-F238E27FC236}">
                <a16:creationId xmlns:a16="http://schemas.microsoft.com/office/drawing/2014/main" xmlns="" id="{066745C0-9354-43BB-97BD-7BA68BEAD8A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252413"/>
            <a:ext cx="11684000" cy="531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矩形 2">
            <a:extLst>
              <a:ext uri="{FF2B5EF4-FFF2-40B4-BE49-F238E27FC236}">
                <a16:creationId xmlns:a16="http://schemas.microsoft.com/office/drawing/2014/main" xmlns="" id="{B42A30B2-DA28-421B-BBA5-B3C0C6E9E0E8}"/>
              </a:ext>
            </a:extLst>
          </p:cNvPr>
          <p:cNvSpPr>
            <a:spLocks noChangeArrowheads="1"/>
          </p:cNvSpPr>
          <p:nvPr/>
        </p:nvSpPr>
        <p:spPr bwMode="auto">
          <a:xfrm>
            <a:off x="304800" y="5802313"/>
            <a:ext cx="115141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r>
              <a:rPr lang="en-US" altLang="zh-TW" sz="1800" dirty="0">
                <a:latin typeface="+mj-ea"/>
                <a:ea typeface="+mj-ea"/>
              </a:rPr>
              <a:t>2.</a:t>
            </a:r>
            <a:r>
              <a:rPr lang="zh-TW" altLang="en-US" sz="1800" dirty="0">
                <a:latin typeface="+mj-ea"/>
                <a:ea typeface="+mj-ea"/>
              </a:rPr>
              <a:t>在結果頁面上，點擊頂部的「</a:t>
            </a:r>
            <a:r>
              <a:rPr lang="zh-TW" altLang="en-US" sz="1800" b="1" dirty="0">
                <a:latin typeface="+mj-ea"/>
                <a:ea typeface="+mj-ea"/>
              </a:rPr>
              <a:t>篩選條件</a:t>
            </a:r>
            <a:r>
              <a:rPr lang="zh-TW" altLang="en-US" sz="1800" dirty="0">
                <a:latin typeface="+mj-ea"/>
                <a:ea typeface="+mj-ea"/>
              </a:rPr>
              <a:t>」，並將結果限制來源類型為電子書。然後點擊「</a:t>
            </a:r>
            <a:r>
              <a:rPr lang="zh-TW" altLang="en-US" sz="1800" b="1" dirty="0">
                <a:latin typeface="+mj-ea"/>
                <a:ea typeface="+mj-ea"/>
              </a:rPr>
              <a:t>套用篩選</a:t>
            </a:r>
            <a:r>
              <a:rPr lang="zh-TW" altLang="en-US" sz="1800" dirty="0">
                <a:latin typeface="+mj-ea"/>
                <a:ea typeface="+mj-ea"/>
              </a:rPr>
              <a:t>」按鈕。</a:t>
            </a:r>
          </a:p>
        </p:txBody>
      </p:sp>
      <p:cxnSp>
        <p:nvCxnSpPr>
          <p:cNvPr id="5" name="Straight Arrow Connector 3">
            <a:extLst>
              <a:ext uri="{FF2B5EF4-FFF2-40B4-BE49-F238E27FC236}">
                <a16:creationId xmlns:a16="http://schemas.microsoft.com/office/drawing/2014/main" xmlns="" id="{0AFB3306-5190-4E7E-A57B-8478553413D0}"/>
              </a:ext>
            </a:extLst>
          </p:cNvPr>
          <p:cNvCxnSpPr>
            <a:cxnSpLocks/>
          </p:cNvCxnSpPr>
          <p:nvPr/>
        </p:nvCxnSpPr>
        <p:spPr>
          <a:xfrm>
            <a:off x="8161338" y="2014538"/>
            <a:ext cx="1117600" cy="7969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投影片編號版面配置區 5">
            <a:extLst>
              <a:ext uri="{FF2B5EF4-FFF2-40B4-BE49-F238E27FC236}">
                <a16:creationId xmlns:a16="http://schemas.microsoft.com/office/drawing/2014/main" xmlns="" id="{9DDB05F3-C7D0-4256-A453-2039088CEF6C}"/>
              </a:ext>
            </a:extLst>
          </p:cNvPr>
          <p:cNvSpPr>
            <a:spLocks noGrp="1"/>
          </p:cNvSpPr>
          <p:nvPr>
            <p:ph type="sldNum" sz="quarter" idx="12"/>
          </p:nvPr>
        </p:nvSpPr>
        <p:spPr/>
        <p:txBody>
          <a:bodyPr/>
          <a:lstStyle/>
          <a:p>
            <a:pPr>
              <a:defRPr/>
            </a:pPr>
            <a:fld id="{B7EAD0AD-6EDF-1340-A69B-9164425913BF}" type="slidenum">
              <a:rPr lang="en-US" altLang="en-US" smtClean="0"/>
              <a:pPr>
                <a:defRPr/>
              </a:pPr>
              <a:t>83</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1">
            <a:extLst>
              <a:ext uri="{FF2B5EF4-FFF2-40B4-BE49-F238E27FC236}">
                <a16:creationId xmlns:a16="http://schemas.microsoft.com/office/drawing/2014/main" xmlns="" id="{1BE7BCE7-7C9B-4C70-938F-5E90012EF9C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7013" y="150813"/>
            <a:ext cx="11734800" cy="456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矩形 2">
            <a:extLst>
              <a:ext uri="{FF2B5EF4-FFF2-40B4-BE49-F238E27FC236}">
                <a16:creationId xmlns:a16="http://schemas.microsoft.com/office/drawing/2014/main" xmlns="" id="{F5D09DF4-AD94-49E9-AAC6-6FA9441BAAAF}"/>
              </a:ext>
            </a:extLst>
          </p:cNvPr>
          <p:cNvSpPr>
            <a:spLocks noChangeArrowheads="1"/>
          </p:cNvSpPr>
          <p:nvPr/>
        </p:nvSpPr>
        <p:spPr bwMode="auto">
          <a:xfrm>
            <a:off x="227013" y="5156059"/>
            <a:ext cx="11734800" cy="9223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r>
              <a:rPr lang="en-US" altLang="zh-TW" sz="1800" dirty="0">
                <a:latin typeface="+mj-ea"/>
                <a:ea typeface="+mj-ea"/>
              </a:rPr>
              <a:t>3.</a:t>
            </a:r>
            <a:r>
              <a:rPr lang="zh-TW" altLang="en-US" sz="1800" dirty="0">
                <a:latin typeface="+mj-ea"/>
                <a:ea typeface="+mj-ea"/>
              </a:rPr>
              <a:t>顯示與您的檢索詞相關的電子書結果列表。</a:t>
            </a:r>
          </a:p>
          <a:p>
            <a:r>
              <a:rPr lang="en-US" altLang="zh-TW" sz="1800" dirty="0">
                <a:latin typeface="+mj-ea"/>
                <a:ea typeface="+mj-ea"/>
              </a:rPr>
              <a:t>4.</a:t>
            </a:r>
            <a:r>
              <a:rPr lang="zh-TW" altLang="en-US" sz="1800" dirty="0">
                <a:latin typeface="+mj-ea"/>
                <a:ea typeface="+mj-ea"/>
              </a:rPr>
              <a:t>從一個電子書結果的「存取選項」選單中，選擇線上閱讀</a:t>
            </a:r>
            <a:r>
              <a:rPr lang="en-US" altLang="zh-TW" sz="1800" dirty="0">
                <a:latin typeface="+mj-ea"/>
                <a:ea typeface="+mj-ea"/>
              </a:rPr>
              <a:t>PDF</a:t>
            </a:r>
            <a:r>
              <a:rPr lang="zh-TW" altLang="en-US" sz="1800" dirty="0">
                <a:latin typeface="+mj-ea"/>
                <a:ea typeface="+mj-ea"/>
              </a:rPr>
              <a:t>或</a:t>
            </a:r>
            <a:r>
              <a:rPr lang="en-US" altLang="zh-TW" sz="1800" dirty="0">
                <a:latin typeface="+mj-ea"/>
                <a:ea typeface="+mj-ea"/>
              </a:rPr>
              <a:t>EPUB</a:t>
            </a:r>
            <a:r>
              <a:rPr lang="zh-TW" altLang="en-US" sz="1800" dirty="0">
                <a:latin typeface="+mj-ea"/>
                <a:ea typeface="+mj-ea"/>
              </a:rPr>
              <a:t>全文，或者如果您的圖書館提供電子書下載的選項，選擇「完整電子書下載」選項，即可離線在</a:t>
            </a:r>
            <a:r>
              <a:rPr lang="en-US" altLang="zh-TW" sz="1800" dirty="0">
                <a:latin typeface="+mj-ea"/>
                <a:ea typeface="+mj-ea"/>
              </a:rPr>
              <a:t>Adobe Digital Editions</a:t>
            </a:r>
            <a:r>
              <a:rPr lang="zh-TW" altLang="en-US" sz="1800" dirty="0">
                <a:latin typeface="+mj-ea"/>
                <a:ea typeface="+mj-ea"/>
              </a:rPr>
              <a:t>中閱讀。</a:t>
            </a:r>
          </a:p>
        </p:txBody>
      </p:sp>
      <p:cxnSp>
        <p:nvCxnSpPr>
          <p:cNvPr id="5" name="Straight Arrow Connector 3">
            <a:extLst>
              <a:ext uri="{FF2B5EF4-FFF2-40B4-BE49-F238E27FC236}">
                <a16:creationId xmlns:a16="http://schemas.microsoft.com/office/drawing/2014/main" xmlns="" id="{0AFB3306-5190-4E7E-A57B-8478553413D0}"/>
              </a:ext>
            </a:extLst>
          </p:cNvPr>
          <p:cNvCxnSpPr>
            <a:cxnSpLocks/>
          </p:cNvCxnSpPr>
          <p:nvPr/>
        </p:nvCxnSpPr>
        <p:spPr>
          <a:xfrm flipH="1">
            <a:off x="5402263" y="3311525"/>
            <a:ext cx="1366837" cy="9556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投影片編號版面配置區 5">
            <a:extLst>
              <a:ext uri="{FF2B5EF4-FFF2-40B4-BE49-F238E27FC236}">
                <a16:creationId xmlns:a16="http://schemas.microsoft.com/office/drawing/2014/main" xmlns="" id="{C98314A4-C41E-4159-9288-25F3412B386F}"/>
              </a:ext>
            </a:extLst>
          </p:cNvPr>
          <p:cNvSpPr>
            <a:spLocks noGrp="1"/>
          </p:cNvSpPr>
          <p:nvPr>
            <p:ph type="sldNum" sz="quarter" idx="12"/>
          </p:nvPr>
        </p:nvSpPr>
        <p:spPr/>
        <p:txBody>
          <a:bodyPr/>
          <a:lstStyle/>
          <a:p>
            <a:pPr>
              <a:defRPr/>
            </a:pPr>
            <a:fld id="{B7EAD0AD-6EDF-1340-A69B-9164425913BF}" type="slidenum">
              <a:rPr lang="en-US" altLang="en-US" smtClean="0"/>
              <a:pPr>
                <a:defRPr/>
              </a:pPr>
              <a:t>84</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圖片 6">
            <a:extLst>
              <a:ext uri="{FF2B5EF4-FFF2-40B4-BE49-F238E27FC236}">
                <a16:creationId xmlns:a16="http://schemas.microsoft.com/office/drawing/2014/main" xmlns="" id="{8B674133-F054-40CD-BA01-94251AFC2D3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0188" y="633413"/>
            <a:ext cx="11731625" cy="505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矩形 1">
            <a:extLst>
              <a:ext uri="{FF2B5EF4-FFF2-40B4-BE49-F238E27FC236}">
                <a16:creationId xmlns:a16="http://schemas.microsoft.com/office/drawing/2014/main" xmlns="" id="{FA59EC6F-4B86-4A1E-97A6-FBCD974239C7}"/>
              </a:ext>
            </a:extLst>
          </p:cNvPr>
          <p:cNvSpPr>
            <a:spLocks noChangeArrowheads="1"/>
          </p:cNvSpPr>
          <p:nvPr/>
        </p:nvSpPr>
        <p:spPr bwMode="auto">
          <a:xfrm>
            <a:off x="185738" y="141288"/>
            <a:ext cx="8516937"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r>
              <a:rPr lang="zh-TW" altLang="en-US" b="1" dirty="0">
                <a:latin typeface="+mj-ea"/>
                <a:ea typeface="+mj-ea"/>
              </a:rPr>
              <a:t>電子書詳細紀錄</a:t>
            </a:r>
          </a:p>
        </p:txBody>
      </p:sp>
      <p:sp>
        <p:nvSpPr>
          <p:cNvPr id="92163" name="矩形 2">
            <a:extLst>
              <a:ext uri="{FF2B5EF4-FFF2-40B4-BE49-F238E27FC236}">
                <a16:creationId xmlns:a16="http://schemas.microsoft.com/office/drawing/2014/main" xmlns="" id="{566E7DF6-B66A-47C7-9B8F-8A8E166DA93E}"/>
              </a:ext>
            </a:extLst>
          </p:cNvPr>
          <p:cNvSpPr>
            <a:spLocks noChangeArrowheads="1"/>
          </p:cNvSpPr>
          <p:nvPr/>
        </p:nvSpPr>
        <p:spPr bwMode="auto">
          <a:xfrm>
            <a:off x="211138" y="5377656"/>
            <a:ext cx="11745913" cy="9239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r>
              <a:rPr lang="zh-TW" altLang="en-US" sz="1800" dirty="0">
                <a:latin typeface="+mj-ea"/>
                <a:ea typeface="+mj-ea"/>
              </a:rPr>
              <a:t>透過在結果列表中點擊電子書的「檢視詳細資料」連結，您可以查看詳細記錄。從詳細記錄中，您可以使用「</a:t>
            </a:r>
            <a:r>
              <a:rPr lang="zh-TW" altLang="en-US" sz="1800" b="1" dirty="0">
                <a:latin typeface="+mj-ea"/>
                <a:ea typeface="+mj-ea"/>
              </a:rPr>
              <a:t>存取選項</a:t>
            </a:r>
            <a:r>
              <a:rPr lang="zh-TW" altLang="en-US" sz="1800" dirty="0">
                <a:latin typeface="+mj-ea"/>
                <a:ea typeface="+mj-ea"/>
              </a:rPr>
              <a:t>」選單閱讀或下載電子書。在頂部的圖示中，您可以引用該電子書或按讚，將其新增到儀表板中的專案，分享電子書的連結，或下載包含該標題詳細資訊的</a:t>
            </a:r>
            <a:r>
              <a:rPr lang="en-US" altLang="zh-TW" sz="1800" dirty="0">
                <a:latin typeface="+mj-ea"/>
                <a:ea typeface="+mj-ea"/>
              </a:rPr>
              <a:t>.csv</a:t>
            </a:r>
            <a:r>
              <a:rPr lang="zh-TW" altLang="en-US" sz="1800" dirty="0">
                <a:latin typeface="+mj-ea"/>
                <a:ea typeface="+mj-ea"/>
              </a:rPr>
              <a:t>文件。</a:t>
            </a:r>
          </a:p>
        </p:txBody>
      </p:sp>
      <p:cxnSp>
        <p:nvCxnSpPr>
          <p:cNvPr id="5" name="Straight Arrow Connector 3">
            <a:extLst>
              <a:ext uri="{FF2B5EF4-FFF2-40B4-BE49-F238E27FC236}">
                <a16:creationId xmlns:a16="http://schemas.microsoft.com/office/drawing/2014/main" xmlns="" id="{0AFB3306-5190-4E7E-A57B-8478553413D0}"/>
              </a:ext>
            </a:extLst>
          </p:cNvPr>
          <p:cNvCxnSpPr>
            <a:cxnSpLocks/>
          </p:cNvCxnSpPr>
          <p:nvPr/>
        </p:nvCxnSpPr>
        <p:spPr>
          <a:xfrm flipH="1">
            <a:off x="5045075" y="4256088"/>
            <a:ext cx="1524000" cy="746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投影片編號版面配置區 5">
            <a:extLst>
              <a:ext uri="{FF2B5EF4-FFF2-40B4-BE49-F238E27FC236}">
                <a16:creationId xmlns:a16="http://schemas.microsoft.com/office/drawing/2014/main" xmlns="" id="{3A2749C1-3173-4161-BB70-BAB524D57E50}"/>
              </a:ext>
            </a:extLst>
          </p:cNvPr>
          <p:cNvSpPr>
            <a:spLocks noGrp="1"/>
          </p:cNvSpPr>
          <p:nvPr>
            <p:ph type="sldNum" sz="quarter" idx="12"/>
          </p:nvPr>
        </p:nvSpPr>
        <p:spPr/>
        <p:txBody>
          <a:bodyPr/>
          <a:lstStyle/>
          <a:p>
            <a:pPr>
              <a:defRPr/>
            </a:pPr>
            <a:fld id="{B7EAD0AD-6EDF-1340-A69B-9164425913BF}" type="slidenum">
              <a:rPr lang="en-US" altLang="en-US" smtClean="0"/>
              <a:pPr>
                <a:defRPr/>
              </a:pPr>
              <a:t>85</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圖片 1">
            <a:extLst>
              <a:ext uri="{FF2B5EF4-FFF2-40B4-BE49-F238E27FC236}">
                <a16:creationId xmlns:a16="http://schemas.microsoft.com/office/drawing/2014/main" xmlns="" id="{67E75B2E-D08B-4B35-A4DB-EE05D9DF515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12930"/>
          <a:stretch>
            <a:fillRect/>
          </a:stretch>
        </p:blipFill>
        <p:spPr bwMode="auto">
          <a:xfrm>
            <a:off x="788988" y="571500"/>
            <a:ext cx="10614025"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a:extLst>
              <a:ext uri="{FF2B5EF4-FFF2-40B4-BE49-F238E27FC236}">
                <a16:creationId xmlns:a16="http://schemas.microsoft.com/office/drawing/2014/main" xmlns="" id="{E7AC51B0-6C29-4E08-B85D-55BA7EF1A1B2}"/>
              </a:ext>
            </a:extLst>
          </p:cNvPr>
          <p:cNvSpPr>
            <a:spLocks noChangeArrowheads="1"/>
          </p:cNvSpPr>
          <p:nvPr/>
        </p:nvSpPr>
        <p:spPr bwMode="auto">
          <a:xfrm>
            <a:off x="650875" y="1766888"/>
            <a:ext cx="7337425" cy="3092450"/>
          </a:xfrm>
          <a:prstGeom prst="rect">
            <a:avLst/>
          </a:prstGeom>
          <a:solidFill>
            <a:schemeClr val="accent1">
              <a:lumMod val="20000"/>
              <a:lumOff val="80000"/>
            </a:schemeClr>
          </a:solidFill>
          <a:ln>
            <a:noFill/>
          </a:ln>
          <a:effectLst/>
        </p:spPr>
        <p:txBody>
          <a:bodyPr tIns="0" rIns="0" bIns="0" anchor="ctr">
            <a:spAutoFit/>
          </a:bodyPr>
          <a:lstStyle/>
          <a:p>
            <a:pPr>
              <a:defRPr/>
            </a:pPr>
            <a:r>
              <a:rPr lang="zh-TW" altLang="en-US" sz="1600" dirty="0">
                <a:latin typeface="+mj-ea"/>
                <a:ea typeface="+mj-ea"/>
              </a:rPr>
              <a:t>在電子書閱讀器的頂部工具欄中，您可以點擊「</a:t>
            </a:r>
            <a:r>
              <a:rPr lang="zh-TW" altLang="en-US" sz="1600" b="1" dirty="0">
                <a:latin typeface="+mj-ea"/>
                <a:ea typeface="+mj-ea"/>
              </a:rPr>
              <a:t>目錄</a:t>
            </a:r>
            <a:r>
              <a:rPr lang="zh-TW" altLang="en-US" sz="1600" dirty="0">
                <a:latin typeface="+mj-ea"/>
                <a:ea typeface="+mj-ea"/>
              </a:rPr>
              <a:t>」、「</a:t>
            </a:r>
            <a:r>
              <a:rPr lang="zh-TW" altLang="en-US" sz="1600" b="1" dirty="0">
                <a:latin typeface="+mj-ea"/>
                <a:ea typeface="+mj-ea"/>
              </a:rPr>
              <a:t>詳細資訊</a:t>
            </a:r>
            <a:r>
              <a:rPr lang="zh-TW" altLang="en-US" sz="1600" dirty="0">
                <a:latin typeface="+mj-ea"/>
                <a:ea typeface="+mj-ea"/>
              </a:rPr>
              <a:t>」或「</a:t>
            </a:r>
            <a:r>
              <a:rPr lang="zh-TW" altLang="en-US" sz="1600" b="1" dirty="0">
                <a:latin typeface="+mj-ea"/>
                <a:ea typeface="+mj-ea"/>
              </a:rPr>
              <a:t>內文</a:t>
            </a:r>
            <a:r>
              <a:rPr lang="zh-TW" altLang="en-US" sz="1600" dirty="0">
                <a:latin typeface="+mj-ea"/>
                <a:ea typeface="+mj-ea"/>
              </a:rPr>
              <a:t>檢索」圖示。由左至右分別為</a:t>
            </a:r>
            <a:endParaRPr lang="en-US" altLang="zh-TW" sz="1600" dirty="0">
              <a:latin typeface="+mj-ea"/>
              <a:ea typeface="+mj-ea"/>
            </a:endParaRPr>
          </a:p>
          <a:p>
            <a:pPr marL="285750" indent="-285750">
              <a:buFont typeface="Arial" panose="020B0604020202020204" pitchFamily="34" charset="0"/>
              <a:buChar char="•"/>
              <a:defRPr/>
            </a:pPr>
            <a:r>
              <a:rPr lang="zh-TW" altLang="en-US" sz="1600" b="1" dirty="0">
                <a:latin typeface="+mj-ea"/>
                <a:ea typeface="+mj-ea"/>
              </a:rPr>
              <a:t>儲存項目</a:t>
            </a:r>
            <a:r>
              <a:rPr lang="en-US" altLang="zh-TW" sz="1600" b="1" dirty="0">
                <a:latin typeface="+mj-ea"/>
                <a:ea typeface="+mj-ea"/>
              </a:rPr>
              <a:t>-</a:t>
            </a:r>
            <a:r>
              <a:rPr lang="zh-TW" altLang="en-US" sz="1600" dirty="0">
                <a:latin typeface="+mj-ea"/>
                <a:ea typeface="+mj-ea"/>
              </a:rPr>
              <a:t>該圖示會變成藍色的書籤圖示      ，表示您已經將文章加入書籤並且可以在您的儀表板中找到。再次點擊該圖是可以移除您的書籤。</a:t>
            </a:r>
          </a:p>
          <a:p>
            <a:pPr marL="285750" indent="-285750">
              <a:buFont typeface="Arial" panose="020B0604020202020204" pitchFamily="34" charset="0"/>
              <a:buChar char="•"/>
              <a:defRPr/>
            </a:pPr>
            <a:r>
              <a:rPr lang="zh-TW" altLang="en-US" sz="1600" b="1" dirty="0">
                <a:latin typeface="+mj-ea"/>
                <a:ea typeface="+mj-ea"/>
              </a:rPr>
              <a:t>引用</a:t>
            </a:r>
            <a:r>
              <a:rPr lang="zh-TW" altLang="en-US" sz="1600" dirty="0">
                <a:latin typeface="+mj-ea"/>
                <a:ea typeface="+mj-ea"/>
              </a:rPr>
              <a:t> 以複製電子書的引用資訊，格式符合最常用的引用風格，然後將其貼到您的參考文獻。</a:t>
            </a:r>
          </a:p>
          <a:p>
            <a:pPr marL="285750" indent="-285750">
              <a:buFont typeface="Arial" panose="020B0604020202020204" pitchFamily="34" charset="0"/>
              <a:buChar char="•"/>
              <a:defRPr/>
            </a:pPr>
            <a:r>
              <a:rPr lang="zh-TW" altLang="en-US" sz="1600" b="1" dirty="0">
                <a:latin typeface="+mj-ea"/>
                <a:ea typeface="+mj-ea"/>
              </a:rPr>
              <a:t>共享</a:t>
            </a:r>
            <a:r>
              <a:rPr lang="zh-TW" altLang="en-US" sz="1600" dirty="0">
                <a:latin typeface="+mj-ea"/>
                <a:ea typeface="+mj-ea"/>
              </a:rPr>
              <a:t> </a:t>
            </a:r>
            <a:r>
              <a:rPr lang="en-US" altLang="zh-TW" sz="1600" dirty="0">
                <a:latin typeface="+mj-ea"/>
                <a:ea typeface="+mj-ea"/>
              </a:rPr>
              <a:t>- </a:t>
            </a:r>
            <a:r>
              <a:rPr lang="zh-TW" altLang="en-US" sz="1600" dirty="0">
                <a:latin typeface="+mj-ea"/>
                <a:ea typeface="+mj-ea"/>
              </a:rPr>
              <a:t>以複製該記錄的連結，然後可以透過電子郵件進行共享。</a:t>
            </a:r>
          </a:p>
          <a:p>
            <a:pPr marL="285750" indent="-285750">
              <a:buFont typeface="Arial" panose="020B0604020202020204" pitchFamily="34" charset="0"/>
              <a:buChar char="•"/>
              <a:defRPr/>
            </a:pPr>
            <a:r>
              <a:rPr lang="zh-TW" altLang="en-US" sz="1600" b="1" dirty="0">
                <a:latin typeface="+mj-ea"/>
                <a:ea typeface="+mj-ea"/>
              </a:rPr>
              <a:t>列印</a:t>
            </a:r>
            <a:r>
              <a:rPr lang="zh-TW" altLang="en-US" sz="1600" dirty="0">
                <a:latin typeface="+mj-ea"/>
                <a:ea typeface="+mj-ea"/>
              </a:rPr>
              <a:t> </a:t>
            </a:r>
            <a:r>
              <a:rPr lang="en-US" altLang="zh-TW" sz="1600" dirty="0">
                <a:latin typeface="+mj-ea"/>
                <a:ea typeface="+mj-ea"/>
              </a:rPr>
              <a:t>- </a:t>
            </a:r>
            <a:r>
              <a:rPr lang="zh-TW" altLang="en-US" sz="1600" dirty="0">
                <a:latin typeface="+mj-ea"/>
                <a:ea typeface="+mj-ea"/>
              </a:rPr>
              <a:t>可以印出電子書的章節或自定義範圍的頁面，也可以將其另存為</a:t>
            </a:r>
            <a:r>
              <a:rPr lang="en-US" altLang="zh-TW" sz="1600" dirty="0">
                <a:latin typeface="+mj-ea"/>
                <a:ea typeface="+mj-ea"/>
              </a:rPr>
              <a:t>PDF</a:t>
            </a:r>
            <a:r>
              <a:rPr lang="zh-TW" altLang="en-US" sz="1600" dirty="0">
                <a:latin typeface="+mj-ea"/>
                <a:ea typeface="+mj-ea"/>
              </a:rPr>
              <a:t>檔到您的電腦或裝置上。</a:t>
            </a:r>
          </a:p>
          <a:p>
            <a:pPr marL="285750" indent="-285750">
              <a:buFont typeface="Arial" panose="020B0604020202020204" pitchFamily="34" charset="0"/>
              <a:buChar char="•"/>
              <a:defRPr/>
            </a:pPr>
            <a:r>
              <a:rPr lang="zh-TW" altLang="en-US" sz="1600" b="1" dirty="0">
                <a:latin typeface="+mj-ea"/>
                <a:ea typeface="+mj-ea"/>
              </a:rPr>
              <a:t>目錄</a:t>
            </a:r>
            <a:r>
              <a:rPr lang="zh-TW" altLang="en-US" sz="1600" dirty="0">
                <a:latin typeface="+mj-ea"/>
                <a:ea typeface="+mj-ea"/>
              </a:rPr>
              <a:t> </a:t>
            </a:r>
            <a:r>
              <a:rPr lang="en-US" altLang="zh-TW" sz="1600" dirty="0">
                <a:latin typeface="+mj-ea"/>
                <a:ea typeface="+mj-ea"/>
              </a:rPr>
              <a:t>- </a:t>
            </a:r>
            <a:r>
              <a:rPr lang="zh-TW" altLang="en-US" sz="1600" dirty="0">
                <a:latin typeface="+mj-ea"/>
                <a:ea typeface="+mj-ea"/>
              </a:rPr>
              <a:t>點擊「目錄」   以查看您正在閱讀的電子書的目錄。從目錄中，您可以點擊章節以下載該電子書的章節。</a:t>
            </a:r>
          </a:p>
          <a:p>
            <a:pPr marL="285750" indent="-285750">
              <a:buFont typeface="Arial" panose="020B0604020202020204" pitchFamily="34" charset="0"/>
              <a:buChar char="•"/>
              <a:defRPr/>
            </a:pPr>
            <a:r>
              <a:rPr lang="zh-TW" altLang="en-US" sz="1600" b="1" dirty="0">
                <a:latin typeface="+mj-ea"/>
                <a:ea typeface="+mj-ea"/>
              </a:rPr>
              <a:t>檢索內文</a:t>
            </a:r>
            <a:r>
              <a:rPr lang="zh-TW" altLang="en-US" sz="1600" dirty="0">
                <a:latin typeface="+mj-ea"/>
                <a:ea typeface="+mj-ea"/>
              </a:rPr>
              <a:t> </a:t>
            </a:r>
            <a:r>
              <a:rPr lang="en-US" altLang="zh-TW" sz="1600" dirty="0">
                <a:latin typeface="+mj-ea"/>
                <a:ea typeface="+mj-ea"/>
              </a:rPr>
              <a:t>- </a:t>
            </a:r>
            <a:r>
              <a:rPr lang="zh-TW" altLang="en-US" sz="1600" dirty="0">
                <a:latin typeface="+mj-ea"/>
                <a:ea typeface="+mj-ea"/>
              </a:rPr>
              <a:t>點擊「檢索內文」   以在電子書中檢索詞彙。</a:t>
            </a:r>
          </a:p>
          <a:p>
            <a:pPr>
              <a:defRPr/>
            </a:pPr>
            <a:endParaRPr lang="zh-TW" altLang="en-US" sz="900" dirty="0">
              <a:ea typeface="Open Sans"/>
            </a:endParaRPr>
          </a:p>
        </p:txBody>
      </p:sp>
      <p:pic>
        <p:nvPicPr>
          <p:cNvPr id="93193" name="Picture 7" descr="image.png">
            <a:extLst>
              <a:ext uri="{FF2B5EF4-FFF2-40B4-BE49-F238E27FC236}">
                <a16:creationId xmlns:a16="http://schemas.microsoft.com/office/drawing/2014/main" xmlns="" id="{C943BCBB-4463-4DB2-B7EC-989562EF204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7438" y="273050"/>
            <a:ext cx="1714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a:extLst>
              <a:ext uri="{FF2B5EF4-FFF2-40B4-BE49-F238E27FC236}">
                <a16:creationId xmlns:a16="http://schemas.microsoft.com/office/drawing/2014/main" xmlns="" id="{EFC462AB-B030-416F-9B22-09691CC087BB}"/>
              </a:ext>
            </a:extLst>
          </p:cNvPr>
          <p:cNvSpPr/>
          <p:nvPr/>
        </p:nvSpPr>
        <p:spPr>
          <a:xfrm>
            <a:off x="8713788" y="571500"/>
            <a:ext cx="2689225" cy="342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投影片編號版面配置區 6">
            <a:extLst>
              <a:ext uri="{FF2B5EF4-FFF2-40B4-BE49-F238E27FC236}">
                <a16:creationId xmlns:a16="http://schemas.microsoft.com/office/drawing/2014/main" xmlns="" id="{4B3CD81A-6109-4AD8-8E32-EF0A4ADD426A}"/>
              </a:ext>
            </a:extLst>
          </p:cNvPr>
          <p:cNvSpPr>
            <a:spLocks noGrp="1"/>
          </p:cNvSpPr>
          <p:nvPr>
            <p:ph type="sldNum" sz="quarter" idx="12"/>
          </p:nvPr>
        </p:nvSpPr>
        <p:spPr/>
        <p:txBody>
          <a:bodyPr/>
          <a:lstStyle/>
          <a:p>
            <a:pPr>
              <a:defRPr/>
            </a:pPr>
            <a:fld id="{B7EAD0AD-6EDF-1340-A69B-9164425913BF}" type="slidenum">
              <a:rPr lang="en-US" altLang="en-US" smtClean="0"/>
              <a:pPr>
                <a:defRPr/>
              </a:pPr>
              <a:t>86</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1">
            <a:extLst>
              <a:ext uri="{FF2B5EF4-FFF2-40B4-BE49-F238E27FC236}">
                <a16:creationId xmlns:a16="http://schemas.microsoft.com/office/drawing/2014/main" xmlns="" id="{77F737AF-B670-4108-AF3D-59434034D4B1}"/>
              </a:ext>
            </a:extLst>
          </p:cNvPr>
          <p:cNvSpPr>
            <a:spLocks noChangeArrowheads="1"/>
          </p:cNvSpPr>
          <p:nvPr/>
        </p:nvSpPr>
        <p:spPr bwMode="auto">
          <a:xfrm>
            <a:off x="522288" y="2809930"/>
            <a:ext cx="10502875" cy="337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anchor="ct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r>
              <a:rPr lang="zh-TW" altLang="en-US" sz="1800" dirty="0">
                <a:latin typeface="+mj-ea"/>
                <a:ea typeface="+mj-ea"/>
                <a:cs typeface="Open Sans"/>
              </a:rPr>
              <a:t>在查看</a:t>
            </a:r>
            <a:r>
              <a:rPr lang="en-US" altLang="zh-TW" sz="1800" dirty="0">
                <a:latin typeface="+mj-ea"/>
                <a:ea typeface="+mj-ea"/>
                <a:cs typeface="Open Sans"/>
              </a:rPr>
              <a:t>PDF</a:t>
            </a:r>
            <a:r>
              <a:rPr lang="zh-TW" altLang="en-US" sz="1800" dirty="0">
                <a:latin typeface="+mj-ea"/>
                <a:ea typeface="+mj-ea"/>
                <a:cs typeface="Open Sans"/>
              </a:rPr>
              <a:t>格式的電子書時，以下選項可在閱讀器底部的工具欄上找到。</a:t>
            </a:r>
            <a:endParaRPr lang="en-US" altLang="zh-TW" sz="1800" dirty="0">
              <a:latin typeface="+mj-ea"/>
              <a:ea typeface="+mj-ea"/>
              <a:cs typeface="Open Sans"/>
            </a:endParaRPr>
          </a:p>
          <a:p>
            <a:endParaRPr lang="en-US" altLang="zh-TW" sz="1800" dirty="0">
              <a:latin typeface="+mj-ea"/>
              <a:ea typeface="+mj-ea"/>
            </a:endParaRPr>
          </a:p>
          <a:p>
            <a:endParaRPr lang="en-US" altLang="zh-TW" sz="1800" dirty="0">
              <a:latin typeface="+mj-ea"/>
              <a:ea typeface="+mj-ea"/>
            </a:endParaRPr>
          </a:p>
          <a:p>
            <a:endParaRPr lang="en-US" altLang="zh-TW" sz="1800" dirty="0">
              <a:latin typeface="+mj-ea"/>
              <a:ea typeface="+mj-ea"/>
            </a:endParaRPr>
          </a:p>
          <a:p>
            <a:endParaRPr lang="en-US" altLang="zh-TW" sz="1800" dirty="0">
              <a:latin typeface="+mj-ea"/>
              <a:ea typeface="+mj-ea"/>
            </a:endParaRPr>
          </a:p>
          <a:p>
            <a:endParaRPr lang="zh-TW" altLang="en-US" sz="1800" dirty="0">
              <a:latin typeface="+mj-ea"/>
              <a:ea typeface="+mj-ea"/>
            </a:endParaRPr>
          </a:p>
          <a:p>
            <a:r>
              <a:rPr lang="zh-TW" altLang="en-US" sz="1800" dirty="0">
                <a:latin typeface="+mj-ea"/>
                <a:ea typeface="+mj-ea"/>
                <a:cs typeface="Open Sans"/>
              </a:rPr>
              <a:t>                                                                                                                                                                                      </a:t>
            </a:r>
            <a:endParaRPr lang="zh-TW" altLang="en-US" sz="1800" dirty="0">
              <a:latin typeface="+mj-ea"/>
              <a:ea typeface="+mj-ea"/>
            </a:endParaRPr>
          </a:p>
          <a:p>
            <a:pPr>
              <a:buFontTx/>
              <a:buChar char="•"/>
            </a:pPr>
            <a:r>
              <a:rPr lang="zh-TW" altLang="en-US" sz="1800" b="1" dirty="0">
                <a:latin typeface="+mj-ea"/>
                <a:ea typeface="+mj-ea"/>
                <a:cs typeface="Open Sans"/>
              </a:rPr>
              <a:t>頁面導覽</a:t>
            </a:r>
            <a:r>
              <a:rPr lang="zh-TW" altLang="en-US" sz="1800" dirty="0">
                <a:latin typeface="+mj-ea"/>
                <a:ea typeface="+mj-ea"/>
                <a:cs typeface="Open Sans"/>
              </a:rPr>
              <a:t>：使用頁面導覽箭頭向上或向下移動一頁，或輸入頁碼，然後點擊「前往」。</a:t>
            </a:r>
          </a:p>
          <a:p>
            <a:pPr>
              <a:buFontTx/>
              <a:buChar char="•"/>
            </a:pPr>
            <a:r>
              <a:rPr lang="zh-TW" altLang="en-US" sz="1800" b="1" dirty="0">
                <a:latin typeface="+mj-ea"/>
                <a:ea typeface="+mj-ea"/>
                <a:cs typeface="Open Sans"/>
              </a:rPr>
              <a:t>放大</a:t>
            </a:r>
            <a:r>
              <a:rPr lang="zh-TW" altLang="en-US" sz="1800" dirty="0">
                <a:latin typeface="+mj-ea"/>
                <a:ea typeface="+mj-ea"/>
                <a:cs typeface="Open Sans"/>
              </a:rPr>
              <a:t>：點擊圖示以放大頁面。</a:t>
            </a:r>
          </a:p>
          <a:p>
            <a:pPr>
              <a:buFontTx/>
              <a:buChar char="•"/>
            </a:pPr>
            <a:r>
              <a:rPr lang="zh-TW" altLang="en-US" sz="1800" b="1" dirty="0">
                <a:latin typeface="+mj-ea"/>
                <a:ea typeface="+mj-ea"/>
                <a:cs typeface="Open Sans"/>
              </a:rPr>
              <a:t>縮小</a:t>
            </a:r>
            <a:r>
              <a:rPr lang="zh-TW" altLang="en-US" sz="1800" dirty="0">
                <a:latin typeface="+mj-ea"/>
                <a:ea typeface="+mj-ea"/>
                <a:cs typeface="Open Sans"/>
              </a:rPr>
              <a:t>：點擊圖示以縮小頁面。</a:t>
            </a:r>
          </a:p>
          <a:p>
            <a:pPr>
              <a:buFontTx/>
              <a:buChar char="•"/>
            </a:pPr>
            <a:r>
              <a:rPr lang="zh-TW" altLang="en-US" sz="1800" b="1" dirty="0">
                <a:latin typeface="+mj-ea"/>
                <a:ea typeface="+mj-ea"/>
                <a:cs typeface="Open Sans"/>
              </a:rPr>
              <a:t>全螢幕檢視</a:t>
            </a:r>
            <a:r>
              <a:rPr lang="zh-TW" altLang="en-US" sz="1800" dirty="0">
                <a:latin typeface="+mj-ea"/>
                <a:ea typeface="+mj-ea"/>
                <a:cs typeface="Open Sans"/>
              </a:rPr>
              <a:t>：點擊圖示以將整個頁面全螢幕檢視。</a:t>
            </a:r>
          </a:p>
          <a:p>
            <a:endParaRPr lang="zh-TW" altLang="en-US" sz="1800" dirty="0">
              <a:ea typeface="Open Sans"/>
              <a:cs typeface="Open Sans"/>
            </a:endParaRPr>
          </a:p>
        </p:txBody>
      </p:sp>
      <p:pic>
        <p:nvPicPr>
          <p:cNvPr id="94212" name="Picture 2" descr="image.png">
            <a:extLst>
              <a:ext uri="{FF2B5EF4-FFF2-40B4-BE49-F238E27FC236}">
                <a16:creationId xmlns:a16="http://schemas.microsoft.com/office/drawing/2014/main" xmlns="" id="{208F7716-BC16-40D4-8698-CD4BFDB3A73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0" y="87847488"/>
            <a:ext cx="571500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9">
            <a:extLst>
              <a:ext uri="{FF2B5EF4-FFF2-40B4-BE49-F238E27FC236}">
                <a16:creationId xmlns:a16="http://schemas.microsoft.com/office/drawing/2014/main" xmlns="" id="{616DEC0E-D8E4-4EC7-A66C-63C624613E48}"/>
              </a:ext>
            </a:extLst>
          </p:cNvPr>
          <p:cNvPicPr>
            <a:picLocks noChangeAspect="1"/>
          </p:cNvPicPr>
          <p:nvPr/>
        </p:nvPicPr>
        <p:blipFill>
          <a:blip r:embed="rId3" cstate="print"/>
          <a:stretch>
            <a:fillRect/>
          </a:stretch>
        </p:blipFill>
        <p:spPr>
          <a:xfrm>
            <a:off x="522288" y="3641725"/>
            <a:ext cx="11147425" cy="474663"/>
          </a:xfrm>
          <a:prstGeom prst="rect">
            <a:avLst/>
          </a:prstGeom>
          <a:ln>
            <a:solidFill>
              <a:schemeClr val="bg1">
                <a:lumMod val="75000"/>
              </a:schemeClr>
            </a:solidFill>
          </a:ln>
        </p:spPr>
      </p:pic>
      <p:sp>
        <p:nvSpPr>
          <p:cNvPr id="5" name="矩形 4">
            <a:extLst>
              <a:ext uri="{FF2B5EF4-FFF2-40B4-BE49-F238E27FC236}">
                <a16:creationId xmlns:a16="http://schemas.microsoft.com/office/drawing/2014/main" xmlns="" id="{7AD0A6A9-40F0-4E27-B135-FBF807090BF4}"/>
              </a:ext>
            </a:extLst>
          </p:cNvPr>
          <p:cNvSpPr/>
          <p:nvPr/>
        </p:nvSpPr>
        <p:spPr>
          <a:xfrm>
            <a:off x="3464510" y="931699"/>
            <a:ext cx="5262979" cy="646331"/>
          </a:xfrm>
          <a:prstGeom prst="rect">
            <a:avLst/>
          </a:prstGeom>
        </p:spPr>
        <p:txBody>
          <a:bodyPr wrap="none">
            <a:spAutoFit/>
          </a:bodyPr>
          <a:lstStyle/>
          <a:p>
            <a:r>
              <a:rPr lang="zh-TW" altLang="en-US" sz="3600" dirty="0">
                <a:ea typeface="Open Sans"/>
                <a:cs typeface="Open Sans"/>
              </a:rPr>
              <a:t>使用電子書閱讀器工具列</a:t>
            </a:r>
            <a:endParaRPr lang="zh-TW" altLang="en-US" sz="3200" dirty="0"/>
          </a:p>
        </p:txBody>
      </p:sp>
      <p:sp>
        <p:nvSpPr>
          <p:cNvPr id="11" name="投影片編號版面配置區 6">
            <a:extLst>
              <a:ext uri="{FF2B5EF4-FFF2-40B4-BE49-F238E27FC236}">
                <a16:creationId xmlns:a16="http://schemas.microsoft.com/office/drawing/2014/main" xmlns="" id="{828995B9-B963-4B64-9471-FD4CC9F08EFC}"/>
              </a:ext>
            </a:extLst>
          </p:cNvPr>
          <p:cNvSpPr>
            <a:spLocks noGrp="1"/>
          </p:cNvSpPr>
          <p:nvPr>
            <p:ph type="sldNum" sz="quarter" idx="12"/>
          </p:nvPr>
        </p:nvSpPr>
        <p:spPr>
          <a:xfrm>
            <a:off x="11285538" y="5962650"/>
            <a:ext cx="812800" cy="441325"/>
          </a:xfrm>
        </p:spPr>
        <p:txBody>
          <a:bodyPr/>
          <a:lstStyle/>
          <a:p>
            <a:pPr>
              <a:defRPr/>
            </a:pPr>
            <a:fld id="{B7EAD0AD-6EDF-1340-A69B-9164425913BF}" type="slidenum">
              <a:rPr lang="en-US" altLang="en-US" smtClean="0"/>
              <a:pPr>
                <a:defRPr/>
              </a:pPr>
              <a:t>87</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1">
            <a:extLst>
              <a:ext uri="{FF2B5EF4-FFF2-40B4-BE49-F238E27FC236}">
                <a16:creationId xmlns:a16="http://schemas.microsoft.com/office/drawing/2014/main" xmlns="" id="{92D40EC9-30FD-4D44-AE75-4FA30D81510F}"/>
              </a:ext>
            </a:extLst>
          </p:cNvPr>
          <p:cNvSpPr>
            <a:spLocks noChangeArrowheads="1"/>
          </p:cNvSpPr>
          <p:nvPr/>
        </p:nvSpPr>
        <p:spPr bwMode="auto">
          <a:xfrm>
            <a:off x="522288" y="2715930"/>
            <a:ext cx="11184152" cy="3801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anchor="ct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r>
              <a:rPr lang="en-US" altLang="zh-TW" sz="1600" b="1" dirty="0">
                <a:latin typeface="+mj-ea"/>
                <a:ea typeface="+mj-ea"/>
              </a:rPr>
              <a:t>EPUB</a:t>
            </a:r>
            <a:r>
              <a:rPr lang="zh-TW" altLang="en-US" sz="1600" b="1" dirty="0">
                <a:latin typeface="+mj-ea"/>
                <a:ea typeface="+mj-ea"/>
              </a:rPr>
              <a:t>格式</a:t>
            </a:r>
            <a:endParaRPr lang="zh-TW" altLang="en-US" sz="1600" dirty="0">
              <a:latin typeface="+mj-ea"/>
              <a:ea typeface="+mj-ea"/>
            </a:endParaRPr>
          </a:p>
          <a:p>
            <a:r>
              <a:rPr lang="en-US" altLang="zh-TW" sz="1600" dirty="0">
                <a:latin typeface="+mj-ea"/>
                <a:ea typeface="+mj-ea"/>
              </a:rPr>
              <a:t>EPUB</a:t>
            </a:r>
            <a:r>
              <a:rPr lang="zh-TW" altLang="en-US" sz="1600" dirty="0">
                <a:latin typeface="+mj-ea"/>
                <a:ea typeface="+mj-ea"/>
              </a:rPr>
              <a:t>是一種開放的電子書標準和文件格式，可以讓您調整字體大小，從而優化電腦、智慧型手機和平板裝置上的閱讀體驗。</a:t>
            </a:r>
          </a:p>
          <a:p>
            <a:r>
              <a:rPr lang="en-US" altLang="zh-TW" sz="1600" dirty="0">
                <a:latin typeface="+mj-ea"/>
                <a:ea typeface="+mj-ea"/>
              </a:rPr>
              <a:t>EPUB</a:t>
            </a:r>
            <a:r>
              <a:rPr lang="zh-TW" altLang="en-US" sz="1600" dirty="0">
                <a:latin typeface="+mj-ea"/>
                <a:ea typeface="+mj-ea"/>
              </a:rPr>
              <a:t>格式的電子書使用垂直滾動來顯示每個章節的內本。使用導覽箭頭來更改您正在閱讀的章節。</a:t>
            </a:r>
          </a:p>
          <a:p>
            <a:r>
              <a:rPr lang="zh-TW" altLang="en-US" sz="1600" dirty="0">
                <a:latin typeface="+mj-ea"/>
                <a:ea typeface="+mj-ea"/>
              </a:rPr>
              <a:t>在閱讀</a:t>
            </a:r>
            <a:r>
              <a:rPr lang="en-US" altLang="zh-TW" sz="1600" dirty="0">
                <a:latin typeface="+mj-ea"/>
                <a:ea typeface="+mj-ea"/>
              </a:rPr>
              <a:t>EPUB</a:t>
            </a:r>
            <a:r>
              <a:rPr lang="zh-TW" altLang="en-US" sz="1600" dirty="0">
                <a:latin typeface="+mj-ea"/>
                <a:ea typeface="+mj-ea"/>
              </a:rPr>
              <a:t>格式的電子書時，工具列如下所示。</a:t>
            </a:r>
            <a:endParaRPr lang="en-US" altLang="zh-TW" sz="1800" dirty="0">
              <a:latin typeface="+mj-ea"/>
              <a:ea typeface="+mj-ea"/>
            </a:endParaRPr>
          </a:p>
          <a:p>
            <a:endParaRPr lang="en-US" altLang="zh-TW" sz="1800" dirty="0">
              <a:latin typeface="+mj-ea"/>
              <a:ea typeface="+mj-ea"/>
            </a:endParaRPr>
          </a:p>
          <a:p>
            <a:endParaRPr lang="en-US" altLang="zh-TW" sz="1800" dirty="0">
              <a:latin typeface="+mj-ea"/>
              <a:ea typeface="+mj-ea"/>
            </a:endParaRPr>
          </a:p>
          <a:p>
            <a:endParaRPr lang="en-US" altLang="zh-TW" sz="1800" dirty="0">
              <a:latin typeface="+mj-ea"/>
              <a:ea typeface="+mj-ea"/>
            </a:endParaRPr>
          </a:p>
          <a:p>
            <a:endParaRPr lang="zh-TW" altLang="en-US" sz="1800" dirty="0">
              <a:latin typeface="+mj-ea"/>
              <a:ea typeface="+mj-ea"/>
            </a:endParaRPr>
          </a:p>
          <a:p>
            <a:r>
              <a:rPr lang="zh-TW" altLang="en-US" sz="1800" dirty="0">
                <a:latin typeface="+mj-ea"/>
                <a:ea typeface="+mj-ea"/>
                <a:cs typeface="Open Sans"/>
              </a:rPr>
              <a:t>                                                                                                                                                                                      </a:t>
            </a:r>
            <a:endParaRPr lang="zh-TW" altLang="en-US" sz="1800" dirty="0">
              <a:latin typeface="+mj-ea"/>
              <a:ea typeface="+mj-ea"/>
            </a:endParaRPr>
          </a:p>
          <a:p>
            <a:pPr>
              <a:buFontTx/>
              <a:buChar char="•"/>
            </a:pPr>
            <a:r>
              <a:rPr lang="zh-TW" altLang="en-US" sz="1800" b="1" dirty="0">
                <a:latin typeface="+mj-ea"/>
                <a:ea typeface="+mj-ea"/>
                <a:cs typeface="Open Sans"/>
              </a:rPr>
              <a:t>頁面導覽</a:t>
            </a:r>
            <a:r>
              <a:rPr lang="zh-TW" altLang="en-US" sz="1800" dirty="0">
                <a:latin typeface="+mj-ea"/>
                <a:ea typeface="+mj-ea"/>
                <a:cs typeface="Open Sans"/>
              </a:rPr>
              <a:t>：使用頁面導覽箭頭向上或向下移動一頁，或輸入頁碼，然後點擊「前往」。</a:t>
            </a:r>
          </a:p>
          <a:p>
            <a:pPr>
              <a:buFontTx/>
              <a:buChar char="•"/>
            </a:pPr>
            <a:r>
              <a:rPr lang="zh-TW" altLang="en-US" sz="1800" b="1" dirty="0">
                <a:latin typeface="+mj-ea"/>
                <a:ea typeface="+mj-ea"/>
                <a:cs typeface="Open Sans"/>
              </a:rPr>
              <a:t>放大</a:t>
            </a:r>
            <a:r>
              <a:rPr lang="zh-TW" altLang="en-US" sz="1800" dirty="0">
                <a:latin typeface="+mj-ea"/>
                <a:ea typeface="+mj-ea"/>
                <a:cs typeface="Open Sans"/>
              </a:rPr>
              <a:t>：點擊圖示以放大頁面。</a:t>
            </a:r>
          </a:p>
          <a:p>
            <a:pPr>
              <a:buFontTx/>
              <a:buChar char="•"/>
            </a:pPr>
            <a:r>
              <a:rPr lang="zh-TW" altLang="en-US" sz="1800" b="1" dirty="0">
                <a:latin typeface="+mj-ea"/>
                <a:ea typeface="+mj-ea"/>
                <a:cs typeface="Open Sans"/>
              </a:rPr>
              <a:t>縮小</a:t>
            </a:r>
            <a:r>
              <a:rPr lang="zh-TW" altLang="en-US" sz="1800" dirty="0">
                <a:latin typeface="+mj-ea"/>
                <a:ea typeface="+mj-ea"/>
                <a:cs typeface="Open Sans"/>
              </a:rPr>
              <a:t>：點擊圖示以縮小頁面。</a:t>
            </a:r>
          </a:p>
          <a:p>
            <a:pPr>
              <a:buFontTx/>
              <a:buChar char="•"/>
            </a:pPr>
            <a:r>
              <a:rPr lang="zh-TW" altLang="en-US" sz="1800" b="1" dirty="0">
                <a:latin typeface="+mj-ea"/>
                <a:ea typeface="+mj-ea"/>
                <a:cs typeface="Open Sans"/>
              </a:rPr>
              <a:t>全螢幕檢視</a:t>
            </a:r>
            <a:r>
              <a:rPr lang="zh-TW" altLang="en-US" sz="1800" dirty="0">
                <a:latin typeface="+mj-ea"/>
                <a:ea typeface="+mj-ea"/>
                <a:cs typeface="Open Sans"/>
              </a:rPr>
              <a:t>：點擊圖示以將整個頁面全螢幕檢視。</a:t>
            </a:r>
          </a:p>
          <a:p>
            <a:endParaRPr lang="zh-TW" altLang="en-US" sz="1800" dirty="0">
              <a:ea typeface="Open Sans"/>
              <a:cs typeface="Open Sans"/>
            </a:endParaRPr>
          </a:p>
        </p:txBody>
      </p:sp>
      <p:pic>
        <p:nvPicPr>
          <p:cNvPr id="95236" name="Picture 2" descr="image.png">
            <a:extLst>
              <a:ext uri="{FF2B5EF4-FFF2-40B4-BE49-F238E27FC236}">
                <a16:creationId xmlns:a16="http://schemas.microsoft.com/office/drawing/2014/main" xmlns="" id="{226D3F0A-B897-416D-8B40-FD61CEFFD3E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0" y="87847488"/>
            <a:ext cx="571500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圖片 7">
            <a:extLst>
              <a:ext uri="{FF2B5EF4-FFF2-40B4-BE49-F238E27FC236}">
                <a16:creationId xmlns:a16="http://schemas.microsoft.com/office/drawing/2014/main" xmlns="" id="{3197390E-ACC6-4CC4-A049-E908DADCB0A3}"/>
              </a:ext>
            </a:extLst>
          </p:cNvPr>
          <p:cNvPicPr>
            <a:picLocks noChangeAspect="1"/>
          </p:cNvPicPr>
          <p:nvPr/>
        </p:nvPicPr>
        <p:blipFill>
          <a:blip r:embed="rId3" cstate="print"/>
          <a:stretch>
            <a:fillRect/>
          </a:stretch>
        </p:blipFill>
        <p:spPr>
          <a:xfrm>
            <a:off x="839788" y="4044950"/>
            <a:ext cx="10425112" cy="747713"/>
          </a:xfrm>
          <a:prstGeom prst="rect">
            <a:avLst/>
          </a:prstGeom>
          <a:ln>
            <a:solidFill>
              <a:schemeClr val="bg1">
                <a:lumMod val="75000"/>
              </a:schemeClr>
            </a:solidFill>
          </a:ln>
        </p:spPr>
      </p:pic>
      <p:sp>
        <p:nvSpPr>
          <p:cNvPr id="10" name="矩形 9">
            <a:extLst>
              <a:ext uri="{FF2B5EF4-FFF2-40B4-BE49-F238E27FC236}">
                <a16:creationId xmlns:a16="http://schemas.microsoft.com/office/drawing/2014/main" xmlns="" id="{5B8D486E-E10E-4788-A2F3-C038DDEE26D5}"/>
              </a:ext>
            </a:extLst>
          </p:cNvPr>
          <p:cNvSpPr/>
          <p:nvPr/>
        </p:nvSpPr>
        <p:spPr>
          <a:xfrm>
            <a:off x="3464510" y="931699"/>
            <a:ext cx="5262979" cy="646331"/>
          </a:xfrm>
          <a:prstGeom prst="rect">
            <a:avLst/>
          </a:prstGeom>
        </p:spPr>
        <p:txBody>
          <a:bodyPr wrap="none">
            <a:spAutoFit/>
          </a:bodyPr>
          <a:lstStyle/>
          <a:p>
            <a:r>
              <a:rPr lang="zh-TW" altLang="en-US" sz="3600" dirty="0">
                <a:ea typeface="Open Sans"/>
                <a:cs typeface="Open Sans"/>
              </a:rPr>
              <a:t>使用電子書閱讀器工具列</a:t>
            </a:r>
            <a:endParaRPr lang="zh-TW" altLang="en-US" sz="3200" dirty="0"/>
          </a:p>
        </p:txBody>
      </p:sp>
      <p:sp>
        <p:nvSpPr>
          <p:cNvPr id="12" name="投影片編號版面配置區 6">
            <a:extLst>
              <a:ext uri="{FF2B5EF4-FFF2-40B4-BE49-F238E27FC236}">
                <a16:creationId xmlns:a16="http://schemas.microsoft.com/office/drawing/2014/main" xmlns="" id="{029A9BD7-057A-47C4-8467-89D0FD2A99DD}"/>
              </a:ext>
            </a:extLst>
          </p:cNvPr>
          <p:cNvSpPr>
            <a:spLocks noGrp="1"/>
          </p:cNvSpPr>
          <p:nvPr>
            <p:ph type="sldNum" sz="quarter" idx="12"/>
          </p:nvPr>
        </p:nvSpPr>
        <p:spPr>
          <a:xfrm>
            <a:off x="11285538" y="5962650"/>
            <a:ext cx="812800" cy="441325"/>
          </a:xfrm>
        </p:spPr>
        <p:txBody>
          <a:bodyPr/>
          <a:lstStyle/>
          <a:p>
            <a:pPr>
              <a:defRPr/>
            </a:pPr>
            <a:fld id="{B7EAD0AD-6EDF-1340-A69B-9164425913BF}" type="slidenum">
              <a:rPr lang="en-US" altLang="en-US" smtClean="0"/>
              <a:pPr>
                <a:defRPr/>
              </a:pPr>
              <a:t>88</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矩形 1">
            <a:extLst>
              <a:ext uri="{FF2B5EF4-FFF2-40B4-BE49-F238E27FC236}">
                <a16:creationId xmlns:a16="http://schemas.microsoft.com/office/drawing/2014/main" xmlns="" id="{35C03FB6-ADBF-4059-95F1-87641AB10613}"/>
              </a:ext>
            </a:extLst>
          </p:cNvPr>
          <p:cNvSpPr>
            <a:spLocks noChangeArrowheads="1"/>
          </p:cNvSpPr>
          <p:nvPr/>
        </p:nvSpPr>
        <p:spPr bwMode="auto">
          <a:xfrm>
            <a:off x="157163" y="155575"/>
            <a:ext cx="1851025"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r>
              <a:rPr lang="zh-TW" altLang="en-US" b="1">
                <a:latin typeface="Open Sans"/>
              </a:rPr>
              <a:t>下載電子書</a:t>
            </a:r>
            <a:endParaRPr lang="zh-TW" altLang="en-US"/>
          </a:p>
        </p:txBody>
      </p:sp>
      <p:sp>
        <p:nvSpPr>
          <p:cNvPr id="43011" name="矩形 2">
            <a:extLst>
              <a:ext uri="{FF2B5EF4-FFF2-40B4-BE49-F238E27FC236}">
                <a16:creationId xmlns:a16="http://schemas.microsoft.com/office/drawing/2014/main" xmlns="" id="{03CA008A-FD46-4253-B0F8-0AEC85C791D8}"/>
              </a:ext>
            </a:extLst>
          </p:cNvPr>
          <p:cNvSpPr>
            <a:spLocks noChangeArrowheads="1"/>
          </p:cNvSpPr>
          <p:nvPr/>
        </p:nvSpPr>
        <p:spPr bwMode="auto">
          <a:xfrm>
            <a:off x="273050" y="5483225"/>
            <a:ext cx="1150937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buFont typeface="Georgia" panose="02040502050405020303" pitchFamily="18" charset="0"/>
              <a:buAutoNum type="arabicPeriod"/>
            </a:pPr>
            <a:r>
              <a:rPr lang="zh-TW" altLang="en-US" sz="1800" dirty="0">
                <a:latin typeface="+mj-ea"/>
                <a:ea typeface="+mj-ea"/>
              </a:rPr>
              <a:t>點擊打開「檢視詳細資料」，然後選擇「下載完整電子書」。</a:t>
            </a:r>
            <a:endParaRPr lang="en-US" altLang="zh-TW" sz="1800" dirty="0">
              <a:latin typeface="+mj-ea"/>
              <a:ea typeface="+mj-ea"/>
            </a:endParaRPr>
          </a:p>
          <a:p>
            <a:pPr>
              <a:buFont typeface="Georgia" panose="02040502050405020303" pitchFamily="18" charset="0"/>
              <a:buAutoNum type="arabicPeriod"/>
            </a:pPr>
            <a:r>
              <a:rPr lang="zh-TW" altLang="en-US" sz="1800" dirty="0">
                <a:latin typeface="+mj-ea"/>
                <a:ea typeface="+mj-ea"/>
              </a:rPr>
              <a:t>從「借閱期限」下拉選單中選擇時間，並確認您已經安裝了</a:t>
            </a:r>
            <a:r>
              <a:rPr lang="en-US" altLang="zh-TW" sz="1800" dirty="0">
                <a:latin typeface="+mj-ea"/>
                <a:ea typeface="+mj-ea"/>
              </a:rPr>
              <a:t>Adobe Digital Editions</a:t>
            </a:r>
            <a:r>
              <a:rPr lang="zh-TW" altLang="en-US" sz="1800" dirty="0">
                <a:latin typeface="+mj-ea"/>
                <a:ea typeface="+mj-ea"/>
              </a:rPr>
              <a:t>或類似的閱讀器軟體。</a:t>
            </a:r>
            <a:endParaRPr lang="en-US" altLang="zh-TW" sz="1800" dirty="0">
              <a:latin typeface="+mj-ea"/>
              <a:ea typeface="+mj-ea"/>
            </a:endParaRPr>
          </a:p>
          <a:p>
            <a:r>
              <a:rPr lang="zh-TW" altLang="en-US" sz="1800" dirty="0">
                <a:latin typeface="+mj-ea"/>
                <a:ea typeface="+mj-ea"/>
              </a:rPr>
              <a:t>注意：對於許多電子書，您將看到選擇</a:t>
            </a:r>
            <a:r>
              <a:rPr lang="en-US" altLang="zh-TW" sz="1800" dirty="0">
                <a:latin typeface="+mj-ea"/>
                <a:ea typeface="+mj-ea"/>
              </a:rPr>
              <a:t>PDF</a:t>
            </a:r>
            <a:r>
              <a:rPr lang="zh-TW" altLang="en-US" sz="1800" dirty="0">
                <a:latin typeface="+mj-ea"/>
                <a:ea typeface="+mj-ea"/>
              </a:rPr>
              <a:t>或</a:t>
            </a:r>
            <a:r>
              <a:rPr lang="en-US" altLang="zh-TW" sz="1800" dirty="0">
                <a:latin typeface="+mj-ea"/>
                <a:ea typeface="+mj-ea"/>
              </a:rPr>
              <a:t>EPUB</a:t>
            </a:r>
            <a:r>
              <a:rPr lang="zh-TW" altLang="en-US" sz="1800" dirty="0">
                <a:latin typeface="+mj-ea"/>
                <a:ea typeface="+mj-ea"/>
              </a:rPr>
              <a:t>格式的選項。</a:t>
            </a:r>
          </a:p>
          <a:p>
            <a:endParaRPr lang="zh-TW" altLang="en-US" sz="1800" dirty="0">
              <a:latin typeface="Open Sans"/>
            </a:endParaRPr>
          </a:p>
        </p:txBody>
      </p:sp>
      <p:pic>
        <p:nvPicPr>
          <p:cNvPr id="43012" name="圖片 3">
            <a:extLst>
              <a:ext uri="{FF2B5EF4-FFF2-40B4-BE49-F238E27FC236}">
                <a16:creationId xmlns:a16="http://schemas.microsoft.com/office/drawing/2014/main" xmlns="" id="{7B4ED3B5-D122-43E8-80C9-59A50CCB230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3050" y="673100"/>
            <a:ext cx="11645900" cy="478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投影片編號版面配置區 4">
            <a:extLst>
              <a:ext uri="{FF2B5EF4-FFF2-40B4-BE49-F238E27FC236}">
                <a16:creationId xmlns:a16="http://schemas.microsoft.com/office/drawing/2014/main" xmlns="" id="{6F955983-50F7-4825-BA44-A222D07ADBE1}"/>
              </a:ext>
            </a:extLst>
          </p:cNvPr>
          <p:cNvSpPr>
            <a:spLocks noGrp="1"/>
          </p:cNvSpPr>
          <p:nvPr>
            <p:ph type="sldNum" sz="quarter" idx="12"/>
          </p:nvPr>
        </p:nvSpPr>
        <p:spPr/>
        <p:txBody>
          <a:bodyPr/>
          <a:lstStyle/>
          <a:p>
            <a:pPr>
              <a:defRPr/>
            </a:pPr>
            <a:fld id="{B7EAD0AD-6EDF-1340-A69B-9164425913BF}" type="slidenum">
              <a:rPr lang="en-US" altLang="en-US" smtClean="0"/>
              <a:pPr>
                <a:defRPr/>
              </a:pPr>
              <a:t>89</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B4A15562-66C8-4511-B93B-BCAE24ACE9D3}"/>
              </a:ext>
            </a:extLst>
          </p:cNvPr>
          <p:cNvPicPr>
            <a:picLocks noChangeAspect="1"/>
          </p:cNvPicPr>
          <p:nvPr/>
        </p:nvPicPr>
        <p:blipFill>
          <a:blip r:embed="rId2" cstate="print"/>
          <a:stretch>
            <a:fillRect/>
          </a:stretch>
        </p:blipFill>
        <p:spPr>
          <a:xfrm>
            <a:off x="222250" y="1036638"/>
            <a:ext cx="11747500" cy="4397460"/>
          </a:xfrm>
          <a:prstGeom prst="rect">
            <a:avLst/>
          </a:prstGeom>
          <a:ln>
            <a:solidFill>
              <a:schemeClr val="bg1">
                <a:lumMod val="50000"/>
              </a:schemeClr>
            </a:solidFill>
          </a:ln>
        </p:spPr>
      </p:pic>
      <p:sp>
        <p:nvSpPr>
          <p:cNvPr id="5" name="矩形 4">
            <a:extLst>
              <a:ext uri="{FF2B5EF4-FFF2-40B4-BE49-F238E27FC236}">
                <a16:creationId xmlns:a16="http://schemas.microsoft.com/office/drawing/2014/main" xmlns="" id="{263C8934-75C0-404F-BE08-AFEFF6954D5A}"/>
              </a:ext>
            </a:extLst>
          </p:cNvPr>
          <p:cNvSpPr/>
          <p:nvPr/>
        </p:nvSpPr>
        <p:spPr>
          <a:xfrm>
            <a:off x="488650" y="1097501"/>
            <a:ext cx="3715050" cy="210599"/>
          </a:xfrm>
          <a:prstGeom prst="rect">
            <a:avLst/>
          </a:prstGeom>
          <a:solidFill>
            <a:srgbClr val="445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xmlns="" id="{7E5B3E65-C65C-46DF-B60E-B54D0B855AD1}"/>
              </a:ext>
            </a:extLst>
          </p:cNvPr>
          <p:cNvSpPr/>
          <p:nvPr/>
        </p:nvSpPr>
        <p:spPr>
          <a:xfrm>
            <a:off x="10744200" y="3733800"/>
            <a:ext cx="876300" cy="3937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xmlns="" id="{9106ABB2-4290-45F2-9507-016A8854A33C}"/>
              </a:ext>
            </a:extLst>
          </p:cNvPr>
          <p:cNvSpPr/>
          <p:nvPr/>
        </p:nvSpPr>
        <p:spPr>
          <a:xfrm>
            <a:off x="289767" y="5788796"/>
            <a:ext cx="12110224" cy="400110"/>
          </a:xfrm>
          <a:prstGeom prst="rect">
            <a:avLst/>
          </a:prstGeom>
        </p:spPr>
        <p:txBody>
          <a:bodyPr wrap="square">
            <a:spAutoFit/>
          </a:bodyPr>
          <a:lstStyle/>
          <a:p>
            <a:r>
              <a:rPr lang="en-US" altLang="zh-TW" sz="2000" dirty="0">
                <a:latin typeface="+mj-ea"/>
                <a:ea typeface="+mj-ea"/>
              </a:rPr>
              <a:t>1.    </a:t>
            </a:r>
            <a:r>
              <a:rPr lang="zh-TW" altLang="en-US" sz="2000" dirty="0">
                <a:latin typeface="+mj-ea"/>
                <a:ea typeface="+mj-ea"/>
              </a:rPr>
              <a:t>在一般檢索畫面的檢索欄下方，點擊「進階檢索」連結。</a:t>
            </a:r>
          </a:p>
        </p:txBody>
      </p:sp>
      <p:sp>
        <p:nvSpPr>
          <p:cNvPr id="10" name="投影片編號版面配置區 9">
            <a:extLst>
              <a:ext uri="{FF2B5EF4-FFF2-40B4-BE49-F238E27FC236}">
                <a16:creationId xmlns:a16="http://schemas.microsoft.com/office/drawing/2014/main" xmlns="" id="{080B73C4-7EFC-4BE8-8566-74D1BC856E76}"/>
              </a:ext>
            </a:extLst>
          </p:cNvPr>
          <p:cNvSpPr>
            <a:spLocks noGrp="1"/>
          </p:cNvSpPr>
          <p:nvPr>
            <p:ph type="sldNum" sz="quarter" idx="12"/>
          </p:nvPr>
        </p:nvSpPr>
        <p:spPr>
          <a:xfrm>
            <a:off x="11398250" y="5968243"/>
            <a:ext cx="609600" cy="441325"/>
          </a:xfrm>
        </p:spPr>
        <p:txBody>
          <a:bodyPr/>
          <a:lstStyle/>
          <a:p>
            <a:pPr>
              <a:buNone/>
              <a:defRPr/>
            </a:pPr>
            <a:fld id="{155408BC-2170-8442-8CF3-A9A106861345}" type="slidenum">
              <a:rPr lang="en-US" altLang="en-US" smtClean="0"/>
              <a:pPr>
                <a:buNone/>
                <a:defRPr/>
              </a:pPr>
              <a:t>9</a:t>
            </a:fld>
            <a:endParaRPr lang="en-US" altLang="en-US" dirty="0"/>
          </a:p>
        </p:txBody>
      </p:sp>
    </p:spTree>
    <p:extLst>
      <p:ext uri="{BB962C8B-B14F-4D97-AF65-F5344CB8AC3E}">
        <p14:creationId xmlns:p14="http://schemas.microsoft.com/office/powerpoint/2010/main" xmlns="" val="93709461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4">
            <a:extLst>
              <a:ext uri="{FF2B5EF4-FFF2-40B4-BE49-F238E27FC236}">
                <a16:creationId xmlns:a16="http://schemas.microsoft.com/office/drawing/2014/main" xmlns="" id="{135EC39E-D219-43A0-8042-562B11A14429}"/>
              </a:ext>
            </a:extLst>
          </p:cNvPr>
          <p:cNvSpPr txBox="1">
            <a:spLocks noChangeArrowheads="1"/>
          </p:cNvSpPr>
          <p:nvPr/>
        </p:nvSpPr>
        <p:spPr bwMode="auto">
          <a:xfrm>
            <a:off x="200025" y="5437188"/>
            <a:ext cx="11901488" cy="1311128"/>
          </a:xfrm>
          <a:prstGeom prst="rect">
            <a:avLst/>
          </a:prstGeom>
          <a:solidFill>
            <a:schemeClr val="bg1"/>
          </a:solidFill>
          <a:ln>
            <a:noFill/>
          </a:ln>
        </p:spPr>
        <p:txBody>
          <a:bodyP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eaLnBrk="1" hangingPunct="1">
              <a:spcBef>
                <a:spcPct val="50000"/>
              </a:spcBef>
              <a:buFont typeface="Wingdings 2" panose="05020102010507070707" pitchFamily="18" charset="2"/>
              <a:buNone/>
              <a:defRPr/>
            </a:pPr>
            <a:r>
              <a:rPr lang="en-US" altLang="zh-TW" sz="1800" dirty="0">
                <a:latin typeface="+mj-ea"/>
                <a:ea typeface="+mj-ea"/>
              </a:rPr>
              <a:t>3.    </a:t>
            </a:r>
            <a:r>
              <a:rPr lang="zh-TW" altLang="en-US" sz="1800" dirty="0">
                <a:latin typeface="+mj-ea"/>
                <a:ea typeface="+mj-ea"/>
              </a:rPr>
              <a:t>從線上全文檢視器中，您可以點擊「</a:t>
            </a:r>
            <a:r>
              <a:rPr lang="zh-TW" altLang="en-US" sz="1800" b="1" dirty="0">
                <a:latin typeface="+mj-ea"/>
                <a:ea typeface="+mj-ea"/>
              </a:rPr>
              <a:t>下載    </a:t>
            </a:r>
            <a:r>
              <a:rPr lang="zh-TW" altLang="en-US" sz="1800" dirty="0">
                <a:latin typeface="+mj-ea"/>
                <a:ea typeface="+mj-ea"/>
              </a:rPr>
              <a:t>」連結將文章保存到您的電腦或設備中。全文檢視器還包含查看封面、打開或關閉目錄以及列印文章的工具。</a:t>
            </a:r>
            <a:endParaRPr lang="en-US" altLang="zh-TW" sz="1800" dirty="0">
              <a:latin typeface="+mj-ea"/>
              <a:ea typeface="+mj-ea"/>
            </a:endParaRPr>
          </a:p>
          <a:p>
            <a:pPr>
              <a:buNone/>
              <a:defRPr/>
            </a:pPr>
            <a:r>
              <a:rPr lang="en-US" altLang="zh-TW" sz="1800" dirty="0">
                <a:latin typeface="+mj-ea"/>
                <a:ea typeface="+mj-ea"/>
              </a:rPr>
              <a:t>4.</a:t>
            </a:r>
            <a:r>
              <a:rPr lang="zh-TW" altLang="en-US" sz="1800" dirty="0">
                <a:latin typeface="+mj-ea"/>
                <a:ea typeface="+mj-ea"/>
              </a:rPr>
              <a:t>當您打開已下載的電子書時，它將在</a:t>
            </a:r>
            <a:r>
              <a:rPr lang="en-US" altLang="zh-TW" sz="1800" dirty="0">
                <a:latin typeface="+mj-ea"/>
                <a:ea typeface="+mj-ea"/>
              </a:rPr>
              <a:t>Adobe® Digital Editions</a:t>
            </a:r>
            <a:r>
              <a:rPr lang="zh-TW" altLang="en-US" sz="1800" dirty="0">
                <a:latin typeface="+mj-ea"/>
                <a:ea typeface="+mj-ea"/>
              </a:rPr>
              <a:t>中顯示。</a:t>
            </a:r>
          </a:p>
          <a:p>
            <a:pPr>
              <a:defRPr/>
            </a:pPr>
            <a:r>
              <a:rPr lang="zh-TW" altLang="en-US" sz="1800" b="1" dirty="0">
                <a:latin typeface="+mj-ea"/>
                <a:ea typeface="+mj-ea"/>
              </a:rPr>
              <a:t>注意</a:t>
            </a:r>
            <a:r>
              <a:rPr lang="en-US" altLang="zh-TW" sz="1800" dirty="0">
                <a:latin typeface="+mj-ea"/>
                <a:ea typeface="+mj-ea"/>
              </a:rPr>
              <a:t>: </a:t>
            </a:r>
            <a:r>
              <a:rPr lang="zh-TW" altLang="en-US" sz="1800" dirty="0">
                <a:latin typeface="+mj-ea"/>
                <a:ea typeface="+mj-ea"/>
              </a:rPr>
              <a:t>您也可以從電子書的詳細資料頁面中選擇某章節來進行下載。</a:t>
            </a:r>
            <a:endParaRPr lang="en-US" altLang="zh-TW" sz="1800" dirty="0">
              <a:latin typeface="+mj-ea"/>
              <a:ea typeface="+mj-ea"/>
            </a:endParaRPr>
          </a:p>
        </p:txBody>
      </p:sp>
      <p:pic>
        <p:nvPicPr>
          <p:cNvPr id="96259" name="圖片 2">
            <a:extLst>
              <a:ext uri="{FF2B5EF4-FFF2-40B4-BE49-F238E27FC236}">
                <a16:creationId xmlns:a16="http://schemas.microsoft.com/office/drawing/2014/main" xmlns="" id="{123A7640-00AC-41B2-8330-710298640538}"/>
              </a:ext>
            </a:extLst>
          </p:cNvPr>
          <p:cNvPicPr>
            <a:picLocks noChangeAspect="1"/>
          </p:cNvPicPr>
          <p:nvPr/>
        </p:nvPicPr>
        <p:blipFill>
          <a:blip r:embed="rId3" cstate="print">
            <a:extLst>
              <a:ext uri="{28A0092B-C50C-407E-A947-70E740481C1C}">
                <a14:useLocalDpi xmlns:a14="http://schemas.microsoft.com/office/drawing/2010/main" xmlns="" val="0"/>
              </a:ext>
            </a:extLst>
          </a:blip>
          <a:srcRect t="15872"/>
          <a:stretch>
            <a:fillRect/>
          </a:stretch>
        </p:blipFill>
        <p:spPr bwMode="auto">
          <a:xfrm>
            <a:off x="147638" y="153988"/>
            <a:ext cx="11901487" cy="52673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xmlns="" id="{95F8EBBC-E952-4DA9-9CBF-B8F87B0229FA}"/>
              </a:ext>
            </a:extLst>
          </p:cNvPr>
          <p:cNvSpPr/>
          <p:nvPr/>
        </p:nvSpPr>
        <p:spPr>
          <a:xfrm>
            <a:off x="8863013" y="198438"/>
            <a:ext cx="2719387" cy="35877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a:defRPr/>
            </a:pPr>
            <a:endParaRPr lang="en-US" altLang="zh-TW">
              <a:solidFill>
                <a:srgbClr val="FFFFFF"/>
              </a:solidFill>
              <a:latin typeface="Georgia" panose="02040502050405020303" pitchFamily="18" charset="0"/>
            </a:endParaRPr>
          </a:p>
        </p:txBody>
      </p:sp>
      <p:cxnSp>
        <p:nvCxnSpPr>
          <p:cNvPr id="4" name="Straight Arrow Connector 3">
            <a:extLst>
              <a:ext uri="{FF2B5EF4-FFF2-40B4-BE49-F238E27FC236}">
                <a16:creationId xmlns:a16="http://schemas.microsoft.com/office/drawing/2014/main" xmlns="" id="{55FA5A0F-A8EF-4F69-A3E2-77990C2D2769}"/>
              </a:ext>
            </a:extLst>
          </p:cNvPr>
          <p:cNvCxnSpPr>
            <a:cxnSpLocks/>
          </p:cNvCxnSpPr>
          <p:nvPr/>
        </p:nvCxnSpPr>
        <p:spPr>
          <a:xfrm flipV="1">
            <a:off x="7219950" y="476250"/>
            <a:ext cx="395288" cy="9128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6262" name="Picture 7" descr="image.png">
            <a:extLst>
              <a:ext uri="{FF2B5EF4-FFF2-40B4-BE49-F238E27FC236}">
                <a16:creationId xmlns:a16="http://schemas.microsoft.com/office/drawing/2014/main" xmlns="" id="{DB6D3251-8E15-4446-96A3-20C7E67CCE3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60938" y="556895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Arrow Connector 3">
            <a:extLst>
              <a:ext uri="{FF2B5EF4-FFF2-40B4-BE49-F238E27FC236}">
                <a16:creationId xmlns:a16="http://schemas.microsoft.com/office/drawing/2014/main" xmlns="" id="{F179A269-3F47-48EB-999C-5E9130B4603C}"/>
              </a:ext>
            </a:extLst>
          </p:cNvPr>
          <p:cNvCxnSpPr>
            <a:cxnSpLocks/>
          </p:cNvCxnSpPr>
          <p:nvPr/>
        </p:nvCxnSpPr>
        <p:spPr>
          <a:xfrm>
            <a:off x="10671593" y="2744788"/>
            <a:ext cx="693737" cy="4889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投影片編號版面配置區 6">
            <a:extLst>
              <a:ext uri="{FF2B5EF4-FFF2-40B4-BE49-F238E27FC236}">
                <a16:creationId xmlns:a16="http://schemas.microsoft.com/office/drawing/2014/main" xmlns="" id="{13BC2159-D2F6-425E-A790-3E82396BD131}"/>
              </a:ext>
            </a:extLst>
          </p:cNvPr>
          <p:cNvSpPr>
            <a:spLocks noGrp="1"/>
          </p:cNvSpPr>
          <p:nvPr>
            <p:ph type="sldNum" sz="quarter" idx="12"/>
          </p:nvPr>
        </p:nvSpPr>
        <p:spPr>
          <a:xfrm>
            <a:off x="11444705" y="6438899"/>
            <a:ext cx="812800" cy="441325"/>
          </a:xfrm>
        </p:spPr>
        <p:txBody>
          <a:bodyPr/>
          <a:lstStyle/>
          <a:p>
            <a:pPr>
              <a:defRPr/>
            </a:pPr>
            <a:fld id="{B7EAD0AD-6EDF-1340-A69B-9164425913BF}" type="slidenum">
              <a:rPr lang="en-US" altLang="en-US" smtClean="0"/>
              <a:pPr>
                <a:defRPr/>
              </a:pPr>
              <a:t>90</a:t>
            </a:fld>
            <a:endParaRPr lang="en-US" altLang="en-US" dirty="0"/>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227635" y="3991015"/>
            <a:ext cx="11736729" cy="747712"/>
          </a:xfrm>
        </p:spPr>
        <p:txBody>
          <a:bodyPr/>
          <a:lstStyle/>
          <a:p>
            <a:pPr lvl="0"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如何下載</a:t>
            </a:r>
            <a:r>
              <a:rPr lang="en-US" altLang="zh-TW" sz="6000" b="1" cap="all" spc="250" dirty="0">
                <a:solidFill>
                  <a:srgbClr val="1F497D"/>
                </a:solidFill>
                <a:latin typeface="+mj-ea"/>
                <a:ea typeface="+mj-ea"/>
                <a:cs typeface="Calibri" panose="020F0502020204030204" pitchFamily="34" charset="0"/>
              </a:rPr>
              <a:t>EBSCO</a:t>
            </a:r>
            <a:r>
              <a:rPr lang="zh-TW" altLang="en-US" sz="6000" b="1" cap="all" spc="250" dirty="0">
                <a:solidFill>
                  <a:srgbClr val="1F497D"/>
                </a:solidFill>
                <a:latin typeface="+mj-ea"/>
                <a:ea typeface="+mj-ea"/>
                <a:cs typeface="Calibri" panose="020F0502020204030204" pitchFamily="34" charset="0"/>
              </a:rPr>
              <a:t>電子書的章節</a:t>
            </a:r>
            <a:endParaRPr lang="en-US" altLang="zh-TW" sz="60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256273798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19680B48-2B81-45BA-9AFC-075858EEE6A4}"/>
              </a:ext>
            </a:extLst>
          </p:cNvPr>
          <p:cNvSpPr>
            <a:spLocks noGrp="1"/>
          </p:cNvSpPr>
          <p:nvPr>
            <p:ph sz="quarter" idx="1"/>
          </p:nvPr>
        </p:nvSpPr>
        <p:spPr>
          <a:xfrm>
            <a:off x="426720" y="1747710"/>
            <a:ext cx="11338560" cy="4572000"/>
          </a:xfrm>
        </p:spPr>
        <p:txBody>
          <a:bodyPr/>
          <a:lstStyle/>
          <a:p>
            <a:r>
              <a:rPr lang="zh-TW" altLang="en-US" sz="3200" dirty="0">
                <a:latin typeface="+mj-ea"/>
                <a:ea typeface="+mj-ea"/>
              </a:rPr>
              <a:t>在</a:t>
            </a:r>
            <a:r>
              <a:rPr lang="en-US" altLang="zh-TW" sz="3200" dirty="0">
                <a:latin typeface="+mj-ea"/>
                <a:ea typeface="+mj-ea"/>
              </a:rPr>
              <a:t>EBSCO Discovery Service</a:t>
            </a:r>
            <a:r>
              <a:rPr lang="zh-TW" altLang="en-US" sz="3200" dirty="0">
                <a:latin typeface="+mj-ea"/>
                <a:ea typeface="+mj-ea"/>
              </a:rPr>
              <a:t>或</a:t>
            </a:r>
            <a:r>
              <a:rPr lang="en-US" altLang="zh-TW" sz="3200" dirty="0">
                <a:latin typeface="+mj-ea"/>
                <a:ea typeface="+mj-ea"/>
              </a:rPr>
              <a:t>EBSCOhost</a:t>
            </a:r>
            <a:r>
              <a:rPr lang="zh-TW" altLang="en-US" sz="3200" dirty="0">
                <a:latin typeface="+mj-ea"/>
                <a:ea typeface="+mj-ea"/>
              </a:rPr>
              <a:t>上使用</a:t>
            </a:r>
            <a:r>
              <a:rPr lang="en-US" altLang="zh-TW" sz="3200" dirty="0">
                <a:latin typeface="+mj-ea"/>
                <a:ea typeface="+mj-ea"/>
              </a:rPr>
              <a:t>EBSCO eBook Viewer</a:t>
            </a:r>
            <a:r>
              <a:rPr lang="zh-TW" altLang="en-US" sz="3200" dirty="0">
                <a:latin typeface="+mj-ea"/>
                <a:ea typeface="+mj-ea"/>
              </a:rPr>
              <a:t>閱讀電子書時，您可以將電子書的章節或選取欲下載的頁數下載為</a:t>
            </a:r>
            <a:r>
              <a:rPr lang="en-US" altLang="zh-TW" sz="3200" dirty="0">
                <a:latin typeface="+mj-ea"/>
                <a:ea typeface="+mj-ea"/>
              </a:rPr>
              <a:t>PDF</a:t>
            </a:r>
            <a:r>
              <a:rPr lang="zh-TW" altLang="en-US" sz="3200" dirty="0">
                <a:latin typeface="+mj-ea"/>
                <a:ea typeface="+mj-ea"/>
              </a:rPr>
              <a:t>檔，儲存到您的電腦。</a:t>
            </a:r>
          </a:p>
          <a:p>
            <a:r>
              <a:rPr lang="zh-TW" altLang="en-US" sz="3200" b="1" dirty="0">
                <a:latin typeface="+mj-ea"/>
                <a:ea typeface="+mj-ea"/>
              </a:rPr>
              <a:t>注意事項：</a:t>
            </a:r>
            <a:r>
              <a:rPr lang="en-US" altLang="zh-TW" sz="3200" dirty="0">
                <a:latin typeface="+mj-ea"/>
                <a:ea typeface="+mj-ea"/>
              </a:rPr>
              <a:t>:</a:t>
            </a:r>
          </a:p>
          <a:p>
            <a:pPr lvl="1"/>
            <a:r>
              <a:rPr lang="zh-TW" altLang="en-US" sz="2800" dirty="0">
                <a:solidFill>
                  <a:schemeClr val="tx1"/>
                </a:solidFill>
                <a:latin typeface="+mj-ea"/>
                <a:ea typeface="+mj-ea"/>
              </a:rPr>
              <a:t>由於某些出版社的限制，某些書籍可能不允許列印。</a:t>
            </a:r>
          </a:p>
          <a:p>
            <a:pPr lvl="1"/>
            <a:r>
              <a:rPr lang="zh-TW" altLang="en-US" sz="2800" dirty="0">
                <a:solidFill>
                  <a:schemeClr val="tx1"/>
                </a:solidFill>
                <a:latin typeface="+mj-ea"/>
                <a:ea typeface="+mj-ea"/>
              </a:rPr>
              <a:t>頁數數量可能因某些出版社指定的限制而有所不同。</a:t>
            </a:r>
          </a:p>
          <a:p>
            <a:pPr lvl="1"/>
            <a:r>
              <a:rPr lang="zh-TW" altLang="en-US" sz="2800" dirty="0">
                <a:solidFill>
                  <a:schemeClr val="tx1"/>
                </a:solidFill>
                <a:latin typeface="+mj-ea"/>
                <a:ea typeface="+mj-ea"/>
              </a:rPr>
              <a:t>如果您已達到列印限制，列印選項仍然會顯示，但當您嘗試列印超過出版社允許的頁數時，系統將提示您已沒有剩餘的列印張數。</a:t>
            </a:r>
          </a:p>
          <a:p>
            <a:pPr marL="0" indent="0">
              <a:buNone/>
            </a:pPr>
            <a:endParaRPr lang="zh-TW" altLang="en-US" sz="3200" dirty="0"/>
          </a:p>
        </p:txBody>
      </p:sp>
      <p:sp>
        <p:nvSpPr>
          <p:cNvPr id="8" name="矩形 7">
            <a:extLst>
              <a:ext uri="{FF2B5EF4-FFF2-40B4-BE49-F238E27FC236}">
                <a16:creationId xmlns:a16="http://schemas.microsoft.com/office/drawing/2014/main" xmlns="" id="{F86B91FF-DEFC-4289-999A-54032ABA884B}"/>
              </a:ext>
            </a:extLst>
          </p:cNvPr>
          <p:cNvSpPr/>
          <p:nvPr/>
        </p:nvSpPr>
        <p:spPr>
          <a:xfrm>
            <a:off x="3863319" y="458870"/>
            <a:ext cx="4416594" cy="600164"/>
          </a:xfrm>
          <a:prstGeom prst="rect">
            <a:avLst/>
          </a:prstGeom>
        </p:spPr>
        <p:txBody>
          <a:bodyPr wrap="none">
            <a:spAutoFit/>
          </a:bodyPr>
          <a:lstStyle/>
          <a:p>
            <a:r>
              <a:rPr lang="zh-TW" altLang="en-US" sz="3300" b="1" dirty="0">
                <a:solidFill>
                  <a:srgbClr val="1F497D">
                    <a:shade val="75000"/>
                  </a:srgbClr>
                </a:solidFill>
                <a:latin typeface="Georgia"/>
                <a:ea typeface="微軟正黑體" panose="020B0604030504040204" pitchFamily="34" charset="-120"/>
                <a:cs typeface="+mj-cs"/>
              </a:rPr>
              <a:t>如何下載電子書的章節</a:t>
            </a:r>
            <a:endParaRPr lang="zh-TW" altLang="en-US" dirty="0"/>
          </a:p>
        </p:txBody>
      </p:sp>
      <p:sp>
        <p:nvSpPr>
          <p:cNvPr id="9" name="投影片編號版面配置區 8">
            <a:extLst>
              <a:ext uri="{FF2B5EF4-FFF2-40B4-BE49-F238E27FC236}">
                <a16:creationId xmlns:a16="http://schemas.microsoft.com/office/drawing/2014/main" xmlns="" id="{A8CB392B-DE47-4D43-91C5-1823196AE792}"/>
              </a:ext>
            </a:extLst>
          </p:cNvPr>
          <p:cNvSpPr>
            <a:spLocks noGrp="1"/>
          </p:cNvSpPr>
          <p:nvPr>
            <p:ph type="sldNum" sz="quarter" idx="12"/>
          </p:nvPr>
        </p:nvSpPr>
        <p:spPr/>
        <p:txBody>
          <a:bodyPr/>
          <a:lstStyle/>
          <a:p>
            <a:pPr>
              <a:defRPr/>
            </a:pPr>
            <a:fld id="{CB8CC5E8-160A-DF4B-9157-BA15E1B2CB00}" type="slidenum">
              <a:rPr lang="en-US" altLang="en-US" smtClean="0"/>
              <a:pPr>
                <a:defRPr/>
              </a:pPr>
              <a:t>92</a:t>
            </a:fld>
            <a:endParaRPr lang="en-US" altLang="en-US"/>
          </a:p>
        </p:txBody>
      </p:sp>
    </p:spTree>
    <p:extLst>
      <p:ext uri="{BB962C8B-B14F-4D97-AF65-F5344CB8AC3E}">
        <p14:creationId xmlns:p14="http://schemas.microsoft.com/office/powerpoint/2010/main" xmlns="" val="76125042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00942" y="4804610"/>
            <a:ext cx="11673546" cy="1259306"/>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zh-TW" altLang="en-US" sz="2000" dirty="0">
                <a:solidFill>
                  <a:schemeClr val="tx1"/>
                </a:solidFill>
              </a:rPr>
              <a:t>下載電子書的章節的方法如下：</a:t>
            </a:r>
          </a:p>
          <a:p>
            <a:pPr marL="457200" indent="-457200" algn="l">
              <a:buFont typeface="+mj-lt"/>
              <a:buAutoNum type="arabicPeriod"/>
            </a:pPr>
            <a:endParaRPr lang="zh-TW" altLang="en-US" sz="2000" dirty="0">
              <a:solidFill>
                <a:schemeClr val="tx1"/>
              </a:solidFill>
            </a:endParaRPr>
          </a:p>
          <a:p>
            <a:pPr marL="457200" indent="-457200" algn="l">
              <a:buFont typeface="+mj-lt"/>
              <a:buAutoNum type="arabicPeriod"/>
            </a:pPr>
            <a:r>
              <a:rPr lang="zh-TW" altLang="en-US" sz="2000" dirty="0">
                <a:solidFill>
                  <a:schemeClr val="tx1"/>
                </a:solidFill>
              </a:rPr>
              <a:t>登入到您所在機構訂閱的</a:t>
            </a:r>
            <a:r>
              <a:rPr lang="en-US" altLang="zh-TW" sz="2000" dirty="0">
                <a:solidFill>
                  <a:schemeClr val="tx1"/>
                </a:solidFill>
              </a:rPr>
              <a:t>EBSCO eBook</a:t>
            </a:r>
            <a:r>
              <a:rPr lang="zh-TW" altLang="en-US" sz="2000" dirty="0">
                <a:solidFill>
                  <a:schemeClr val="tx1"/>
                </a:solidFill>
              </a:rPr>
              <a:t>電子書。</a:t>
            </a:r>
          </a:p>
          <a:p>
            <a:pPr marL="457200" indent="-457200" algn="l">
              <a:buFont typeface="+mj-lt"/>
              <a:buAutoNum type="arabicPeriod"/>
            </a:pPr>
            <a:r>
              <a:rPr lang="zh-TW" altLang="en-US" sz="2000" dirty="0">
                <a:solidFill>
                  <a:schemeClr val="tx1"/>
                </a:solidFill>
              </a:rPr>
              <a:t>檢索感興趣的電子書，從「存取選項」下拉選單中選擇</a:t>
            </a:r>
            <a:r>
              <a:rPr lang="en-US" altLang="zh-TW" sz="2000" dirty="0">
                <a:solidFill>
                  <a:schemeClr val="tx1"/>
                </a:solidFill>
              </a:rPr>
              <a:t>PDF</a:t>
            </a:r>
            <a:r>
              <a:rPr lang="zh-TW" altLang="en-US" sz="2000" dirty="0">
                <a:solidFill>
                  <a:schemeClr val="tx1"/>
                </a:solidFill>
              </a:rPr>
              <a:t>全文或</a:t>
            </a:r>
            <a:r>
              <a:rPr lang="en-US" altLang="zh-TW" sz="2000" dirty="0">
                <a:solidFill>
                  <a:schemeClr val="tx1"/>
                </a:solidFill>
              </a:rPr>
              <a:t>EPUB</a:t>
            </a:r>
            <a:r>
              <a:rPr lang="zh-TW" altLang="en-US" sz="2000" dirty="0">
                <a:solidFill>
                  <a:schemeClr val="tx1"/>
                </a:solidFill>
              </a:rPr>
              <a:t>全文。</a:t>
            </a:r>
          </a:p>
        </p:txBody>
      </p:sp>
      <p:sp>
        <p:nvSpPr>
          <p:cNvPr id="6" name="矩形 5">
            <a:extLst>
              <a:ext uri="{FF2B5EF4-FFF2-40B4-BE49-F238E27FC236}">
                <a16:creationId xmlns:a16="http://schemas.microsoft.com/office/drawing/2014/main" xmlns="" id="{F83F6252-B05B-4922-8FD8-3E7BB3D4A3B0}"/>
              </a:ext>
            </a:extLst>
          </p:cNvPr>
          <p:cNvSpPr/>
          <p:nvPr/>
        </p:nvSpPr>
        <p:spPr>
          <a:xfrm>
            <a:off x="5043749" y="3659319"/>
            <a:ext cx="1202871" cy="2943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a16="http://schemas.microsoft.com/office/drawing/2014/main" xmlns="" id="{57058C08-C5F4-4D7D-95A9-FB661C94E635}"/>
              </a:ext>
            </a:extLst>
          </p:cNvPr>
          <p:cNvPicPr>
            <a:picLocks noChangeAspect="1"/>
          </p:cNvPicPr>
          <p:nvPr/>
        </p:nvPicPr>
        <p:blipFill>
          <a:blip r:embed="rId2" cstate="print"/>
          <a:stretch>
            <a:fillRect/>
          </a:stretch>
        </p:blipFill>
        <p:spPr>
          <a:xfrm>
            <a:off x="217511" y="409075"/>
            <a:ext cx="11756977" cy="3788710"/>
          </a:xfrm>
          <a:prstGeom prst="rect">
            <a:avLst/>
          </a:prstGeom>
        </p:spPr>
      </p:pic>
      <p:cxnSp>
        <p:nvCxnSpPr>
          <p:cNvPr id="7" name="直線單箭頭接點 6">
            <a:extLst>
              <a:ext uri="{FF2B5EF4-FFF2-40B4-BE49-F238E27FC236}">
                <a16:creationId xmlns:a16="http://schemas.microsoft.com/office/drawing/2014/main" xmlns="" id="{EBA78DB0-9C90-4AAD-9B45-DA61D66D0B93}"/>
              </a:ext>
            </a:extLst>
          </p:cNvPr>
          <p:cNvCxnSpPr>
            <a:cxnSpLocks/>
          </p:cNvCxnSpPr>
          <p:nvPr/>
        </p:nvCxnSpPr>
        <p:spPr>
          <a:xfrm flipH="1">
            <a:off x="4636168" y="2438400"/>
            <a:ext cx="1610453" cy="760281"/>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投影片編號版面配置區 8">
            <a:extLst>
              <a:ext uri="{FF2B5EF4-FFF2-40B4-BE49-F238E27FC236}">
                <a16:creationId xmlns:a16="http://schemas.microsoft.com/office/drawing/2014/main" xmlns="" id="{C3BBDFBD-C550-4E93-A70D-209370B2B819}"/>
              </a:ext>
            </a:extLst>
          </p:cNvPr>
          <p:cNvSpPr>
            <a:spLocks noGrp="1"/>
          </p:cNvSpPr>
          <p:nvPr>
            <p:ph type="sldNum" sz="quarter" idx="12"/>
          </p:nvPr>
        </p:nvSpPr>
        <p:spPr/>
        <p:txBody>
          <a:bodyPr/>
          <a:lstStyle/>
          <a:p>
            <a:pPr>
              <a:defRPr/>
            </a:pPr>
            <a:fld id="{B7EAD0AD-6EDF-1340-A69B-9164425913BF}" type="slidenum">
              <a:rPr lang="en-US" altLang="en-US" smtClean="0"/>
              <a:pPr>
                <a:defRPr/>
              </a:pPr>
              <a:t>93</a:t>
            </a:fld>
            <a:endParaRPr lang="en-US" altLang="en-US"/>
          </a:p>
        </p:txBody>
      </p:sp>
    </p:spTree>
    <p:extLst>
      <p:ext uri="{BB962C8B-B14F-4D97-AF65-F5344CB8AC3E}">
        <p14:creationId xmlns:p14="http://schemas.microsoft.com/office/powerpoint/2010/main" xmlns="" val="71278502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xmlns="" id="{F2FBE8E6-EE7F-47B8-8E9B-E172E79F9D9B}"/>
              </a:ext>
            </a:extLst>
          </p:cNvPr>
          <p:cNvPicPr>
            <a:picLocks noChangeAspect="1"/>
          </p:cNvPicPr>
          <p:nvPr/>
        </p:nvPicPr>
        <p:blipFill>
          <a:blip r:embed="rId2" cstate="print"/>
          <a:stretch>
            <a:fillRect/>
          </a:stretch>
        </p:blipFill>
        <p:spPr>
          <a:xfrm>
            <a:off x="217511" y="207510"/>
            <a:ext cx="11756977" cy="5304224"/>
          </a:xfrm>
          <a:prstGeom prst="rect">
            <a:avLst/>
          </a:prstGeom>
        </p:spPr>
      </p:pic>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217511" y="4882843"/>
            <a:ext cx="11756977" cy="1259306"/>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endParaRPr lang="zh-TW" altLang="en-US" sz="2000" dirty="0">
              <a:solidFill>
                <a:schemeClr val="tx1"/>
              </a:solidFill>
            </a:endParaRPr>
          </a:p>
        </p:txBody>
      </p:sp>
      <p:cxnSp>
        <p:nvCxnSpPr>
          <p:cNvPr id="7" name="直線單箭頭接點 6">
            <a:extLst>
              <a:ext uri="{FF2B5EF4-FFF2-40B4-BE49-F238E27FC236}">
                <a16:creationId xmlns:a16="http://schemas.microsoft.com/office/drawing/2014/main" xmlns="" id="{EBA78DB0-9C90-4AAD-9B45-DA61D66D0B93}"/>
              </a:ext>
            </a:extLst>
          </p:cNvPr>
          <p:cNvCxnSpPr>
            <a:cxnSpLocks/>
          </p:cNvCxnSpPr>
          <p:nvPr/>
        </p:nvCxnSpPr>
        <p:spPr>
          <a:xfrm>
            <a:off x="8791074" y="2169694"/>
            <a:ext cx="2679031" cy="1259306"/>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1" name="群組 10">
            <a:extLst>
              <a:ext uri="{FF2B5EF4-FFF2-40B4-BE49-F238E27FC236}">
                <a16:creationId xmlns:a16="http://schemas.microsoft.com/office/drawing/2014/main" xmlns="" id="{0FFBB196-DBAB-4E4F-8A37-AE6535E1C7E3}"/>
              </a:ext>
            </a:extLst>
          </p:cNvPr>
          <p:cNvGrpSpPr/>
          <p:nvPr/>
        </p:nvGrpSpPr>
        <p:grpSpPr>
          <a:xfrm>
            <a:off x="381965" y="5511734"/>
            <a:ext cx="8901053" cy="707886"/>
            <a:chOff x="109250" y="5434263"/>
            <a:chExt cx="8901053" cy="707886"/>
          </a:xfrm>
        </p:grpSpPr>
        <p:sp>
          <p:nvSpPr>
            <p:cNvPr id="3" name="Rectangle 3">
              <a:extLst>
                <a:ext uri="{FF2B5EF4-FFF2-40B4-BE49-F238E27FC236}">
                  <a16:creationId xmlns:a16="http://schemas.microsoft.com/office/drawing/2014/main" xmlns="" id="{FE73F0BF-2D6D-4DAD-B73F-D23128FC2451}"/>
                </a:ext>
              </a:extLst>
            </p:cNvPr>
            <p:cNvSpPr>
              <a:spLocks noChangeArrowheads="1"/>
            </p:cNvSpPr>
            <p:nvPr/>
          </p:nvSpPr>
          <p:spPr bwMode="auto">
            <a:xfrm>
              <a:off x="109250" y="5434263"/>
              <a:ext cx="8901053"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mj-ea"/>
                  <a:ea typeface="+mj-ea"/>
                </a:rPr>
                <a:t>3.    </a:t>
              </a:r>
              <a:r>
                <a:rPr kumimoji="0" lang="zh-TW" altLang="zh-TW" sz="2000" b="0" i="0" u="none" strike="noStrike" cap="none" normalizeH="0" baseline="0" dirty="0">
                  <a:ln>
                    <a:noFill/>
                  </a:ln>
                  <a:solidFill>
                    <a:schemeClr val="tx1"/>
                  </a:solidFill>
                  <a:effectLst/>
                  <a:latin typeface="+mj-ea"/>
                  <a:ea typeface="+mj-ea"/>
                </a:rPr>
                <a:t>在電子書閱讀器中，點擊您想下載的章節所在的目錄欄中的下載圖示    。</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mj-ea"/>
                  <a:ea typeface="+mj-ea"/>
                </a:rPr>
                <a:t>注意</a:t>
              </a:r>
              <a:r>
                <a:rPr kumimoji="0" lang="zh-TW" altLang="zh-TW" sz="2000" b="0" i="0" u="none" strike="noStrike" cap="none" normalizeH="0" baseline="0" dirty="0">
                  <a:ln>
                    <a:noFill/>
                  </a:ln>
                  <a:solidFill>
                    <a:schemeClr val="tx1"/>
                  </a:solidFill>
                  <a:effectLst/>
                  <a:latin typeface="+mj-ea"/>
                  <a:ea typeface="+mj-ea"/>
                </a:rPr>
                <a:t>: 您也可以從電子書的詳細資料頁面中選擇某章節來進行下載。</a:t>
              </a:r>
            </a:p>
          </p:txBody>
        </p:sp>
        <p:pic>
          <p:nvPicPr>
            <p:cNvPr id="1028" name="Picture 4" descr="image.png">
              <a:extLst>
                <a:ext uri="{FF2B5EF4-FFF2-40B4-BE49-F238E27FC236}">
                  <a16:creationId xmlns:a16="http://schemas.microsoft.com/office/drawing/2014/main" xmlns="" id="{F4818B3B-2E78-48F5-BD7D-79746098C0F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93459" y="5532548"/>
              <a:ext cx="152400" cy="1524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 name="投影片編號版面配置區 8">
            <a:extLst>
              <a:ext uri="{FF2B5EF4-FFF2-40B4-BE49-F238E27FC236}">
                <a16:creationId xmlns:a16="http://schemas.microsoft.com/office/drawing/2014/main" xmlns="" id="{7BD91281-6F00-4CC3-8826-39256827F1D7}"/>
              </a:ext>
            </a:extLst>
          </p:cNvPr>
          <p:cNvSpPr>
            <a:spLocks noGrp="1"/>
          </p:cNvSpPr>
          <p:nvPr>
            <p:ph type="sldNum" sz="quarter" idx="12"/>
          </p:nvPr>
        </p:nvSpPr>
        <p:spPr/>
        <p:txBody>
          <a:bodyPr/>
          <a:lstStyle/>
          <a:p>
            <a:pPr>
              <a:defRPr/>
            </a:pPr>
            <a:fld id="{B7EAD0AD-6EDF-1340-A69B-9164425913BF}" type="slidenum">
              <a:rPr lang="en-US" altLang="en-US" smtClean="0"/>
              <a:pPr>
                <a:defRPr/>
              </a:pPr>
              <a:t>94</a:t>
            </a:fld>
            <a:endParaRPr lang="en-US" altLang="en-US"/>
          </a:p>
        </p:txBody>
      </p:sp>
    </p:spTree>
    <p:extLst>
      <p:ext uri="{BB962C8B-B14F-4D97-AF65-F5344CB8AC3E}">
        <p14:creationId xmlns:p14="http://schemas.microsoft.com/office/powerpoint/2010/main" xmlns="" val="309874251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單箭頭接點 6">
            <a:extLst>
              <a:ext uri="{FF2B5EF4-FFF2-40B4-BE49-F238E27FC236}">
                <a16:creationId xmlns:a16="http://schemas.microsoft.com/office/drawing/2014/main" xmlns="" id="{EBA78DB0-9C90-4AAD-9B45-DA61D66D0B93}"/>
              </a:ext>
            </a:extLst>
          </p:cNvPr>
          <p:cNvCxnSpPr>
            <a:cxnSpLocks/>
          </p:cNvCxnSpPr>
          <p:nvPr/>
        </p:nvCxnSpPr>
        <p:spPr>
          <a:xfrm>
            <a:off x="8791074" y="2169694"/>
            <a:ext cx="2679031" cy="1259306"/>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Rectangle 3">
            <a:extLst>
              <a:ext uri="{FF2B5EF4-FFF2-40B4-BE49-F238E27FC236}">
                <a16:creationId xmlns:a16="http://schemas.microsoft.com/office/drawing/2014/main" xmlns="" id="{FE73F0BF-2D6D-4DAD-B73F-D23128FC2451}"/>
              </a:ext>
            </a:extLst>
          </p:cNvPr>
          <p:cNvSpPr>
            <a:spLocks noChangeArrowheads="1"/>
          </p:cNvSpPr>
          <p:nvPr/>
        </p:nvSpPr>
        <p:spPr bwMode="auto">
          <a:xfrm>
            <a:off x="345847" y="5017985"/>
            <a:ext cx="9058890"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startAt="4"/>
            </a:pPr>
            <a:r>
              <a:rPr lang="zh-TW" altLang="en-US" sz="2000" dirty="0">
                <a:latin typeface="+mj-ea"/>
                <a:ea typeface="+mj-ea"/>
              </a:rPr>
              <a:t>選擇下載整個章節、當前頁面或自訂頁面範圍。</a:t>
            </a:r>
            <a:endParaRPr lang="en-US" altLang="zh-TW" sz="2000" dirty="0">
              <a:latin typeface="+mj-ea"/>
              <a:ea typeface="+mj-ea"/>
            </a:endParaRPr>
          </a:p>
          <a:p>
            <a:pPr lvl="0"/>
            <a:r>
              <a:rPr lang="en-US" altLang="zh-TW" sz="2000" dirty="0">
                <a:latin typeface="+mj-ea"/>
                <a:ea typeface="+mj-ea"/>
              </a:rPr>
              <a:t>	</a:t>
            </a:r>
            <a:r>
              <a:rPr lang="zh-TW" altLang="en-US" sz="2000" dirty="0">
                <a:latin typeface="+mj-ea"/>
                <a:ea typeface="+mj-ea"/>
              </a:rPr>
              <a:t>注意：如果電子書有出版社設定的頁數限制，系統會顯示可下載頁數。</a:t>
            </a:r>
          </a:p>
          <a:p>
            <a:pPr marL="457200" lvl="0" indent="-457200">
              <a:buFont typeface="+mj-lt"/>
              <a:buAutoNum type="arabicPeriod" startAt="5"/>
            </a:pPr>
            <a:r>
              <a:rPr lang="zh-TW" altLang="en-US" sz="2000" dirty="0">
                <a:latin typeface="+mj-ea"/>
                <a:ea typeface="+mj-ea"/>
              </a:rPr>
              <a:t>點擊「下載」按鈕。</a:t>
            </a:r>
          </a:p>
          <a:p>
            <a:pPr marL="457200" lvl="0" indent="-457200">
              <a:buFont typeface="+mj-lt"/>
              <a:buAutoNum type="arabicPeriod" startAt="5"/>
            </a:pPr>
            <a:r>
              <a:rPr lang="en-US" altLang="zh-TW" sz="2000" dirty="0">
                <a:latin typeface="+mj-ea"/>
                <a:ea typeface="+mj-ea"/>
              </a:rPr>
              <a:t>PDF</a:t>
            </a:r>
            <a:r>
              <a:rPr lang="zh-TW" altLang="en-US" sz="2000" dirty="0">
                <a:latin typeface="+mj-ea"/>
                <a:ea typeface="+mj-ea"/>
              </a:rPr>
              <a:t>檔將下載到您的電腦或裝置上，您可以開始閱讀。</a:t>
            </a:r>
            <a:endParaRPr lang="en-US" altLang="zh-TW" sz="2000" dirty="0">
              <a:latin typeface="+mj-ea"/>
              <a:ea typeface="+mj-ea"/>
            </a:endParaRPr>
          </a:p>
          <a:p>
            <a:pPr lvl="0"/>
            <a:endParaRPr kumimoji="0" lang="zh-TW" altLang="zh-TW" sz="2000" b="0" i="0" u="none" strike="noStrike" cap="none" normalizeH="0" baseline="0" dirty="0">
              <a:ln>
                <a:noFill/>
              </a:ln>
              <a:solidFill>
                <a:schemeClr val="tx1"/>
              </a:solidFill>
              <a:effectLst/>
              <a:latin typeface="+mj-ea"/>
              <a:ea typeface="+mj-ea"/>
            </a:endParaRPr>
          </a:p>
        </p:txBody>
      </p:sp>
      <p:pic>
        <p:nvPicPr>
          <p:cNvPr id="2" name="圖片 1">
            <a:extLst>
              <a:ext uri="{FF2B5EF4-FFF2-40B4-BE49-F238E27FC236}">
                <a16:creationId xmlns:a16="http://schemas.microsoft.com/office/drawing/2014/main" xmlns="" id="{2A157177-0968-4083-AAE1-46252C55A490}"/>
              </a:ext>
            </a:extLst>
          </p:cNvPr>
          <p:cNvPicPr>
            <a:picLocks noChangeAspect="1"/>
          </p:cNvPicPr>
          <p:nvPr/>
        </p:nvPicPr>
        <p:blipFill>
          <a:blip r:embed="rId2" cstate="print"/>
          <a:stretch>
            <a:fillRect/>
          </a:stretch>
        </p:blipFill>
        <p:spPr>
          <a:xfrm>
            <a:off x="224589" y="208799"/>
            <a:ext cx="11742821" cy="4607787"/>
          </a:xfrm>
          <a:prstGeom prst="rect">
            <a:avLst/>
          </a:prstGeom>
        </p:spPr>
      </p:pic>
      <p:cxnSp>
        <p:nvCxnSpPr>
          <p:cNvPr id="9" name="直線單箭頭接點 8">
            <a:extLst>
              <a:ext uri="{FF2B5EF4-FFF2-40B4-BE49-F238E27FC236}">
                <a16:creationId xmlns:a16="http://schemas.microsoft.com/office/drawing/2014/main" xmlns="" id="{6F92F5CC-8881-4CDF-B44E-54DDC498B9A3}"/>
              </a:ext>
            </a:extLst>
          </p:cNvPr>
          <p:cNvCxnSpPr>
            <a:cxnSpLocks/>
          </p:cNvCxnSpPr>
          <p:nvPr/>
        </p:nvCxnSpPr>
        <p:spPr>
          <a:xfrm>
            <a:off x="3221342" y="2232377"/>
            <a:ext cx="1172688" cy="100979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直線單箭頭接點 9">
            <a:extLst>
              <a:ext uri="{FF2B5EF4-FFF2-40B4-BE49-F238E27FC236}">
                <a16:creationId xmlns:a16="http://schemas.microsoft.com/office/drawing/2014/main" xmlns="" id="{87728047-19DB-4300-A297-2962CE815436}"/>
              </a:ext>
            </a:extLst>
          </p:cNvPr>
          <p:cNvCxnSpPr>
            <a:cxnSpLocks/>
          </p:cNvCxnSpPr>
          <p:nvPr/>
        </p:nvCxnSpPr>
        <p:spPr>
          <a:xfrm flipH="1">
            <a:off x="6485745" y="1852237"/>
            <a:ext cx="1610453" cy="760281"/>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投影片編號版面配置區 7">
            <a:extLst>
              <a:ext uri="{FF2B5EF4-FFF2-40B4-BE49-F238E27FC236}">
                <a16:creationId xmlns:a16="http://schemas.microsoft.com/office/drawing/2014/main" xmlns="" id="{85577E8A-3C5C-4FA4-BE25-14720CCE56A2}"/>
              </a:ext>
            </a:extLst>
          </p:cNvPr>
          <p:cNvSpPr>
            <a:spLocks noGrp="1"/>
          </p:cNvSpPr>
          <p:nvPr>
            <p:ph type="sldNum" sz="quarter" idx="12"/>
          </p:nvPr>
        </p:nvSpPr>
        <p:spPr/>
        <p:txBody>
          <a:bodyPr/>
          <a:lstStyle/>
          <a:p>
            <a:pPr>
              <a:defRPr/>
            </a:pPr>
            <a:fld id="{B7EAD0AD-6EDF-1340-A69B-9164425913BF}" type="slidenum">
              <a:rPr lang="en-US" altLang="en-US" smtClean="0"/>
              <a:pPr>
                <a:defRPr/>
              </a:pPr>
              <a:t>95</a:t>
            </a:fld>
            <a:endParaRPr lang="en-US" altLang="en-US"/>
          </a:p>
        </p:txBody>
      </p:sp>
    </p:spTree>
    <p:extLst>
      <p:ext uri="{BB962C8B-B14F-4D97-AF65-F5344CB8AC3E}">
        <p14:creationId xmlns:p14="http://schemas.microsoft.com/office/powerpoint/2010/main" xmlns="" val="417037625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C8C71ED3-E9E3-4D25-9AD5-0036EF275C13}"/>
              </a:ext>
            </a:extLst>
          </p:cNvPr>
          <p:cNvPicPr>
            <a:picLocks noChangeAspect="1"/>
          </p:cNvPicPr>
          <p:nvPr/>
        </p:nvPicPr>
        <p:blipFill>
          <a:blip r:embed="rId3" cstate="print"/>
          <a:stretch>
            <a:fillRect/>
          </a:stretch>
        </p:blipFill>
        <p:spPr>
          <a:xfrm>
            <a:off x="224591" y="248467"/>
            <a:ext cx="11726778" cy="4235885"/>
          </a:xfrm>
          <a:prstGeom prst="rect">
            <a:avLst/>
          </a:prstGeom>
        </p:spPr>
      </p:pic>
      <p:sp>
        <p:nvSpPr>
          <p:cNvPr id="2" name="Rectangle 6">
            <a:extLst>
              <a:ext uri="{FF2B5EF4-FFF2-40B4-BE49-F238E27FC236}">
                <a16:creationId xmlns:a16="http://schemas.microsoft.com/office/drawing/2014/main" xmlns="" id="{257989DF-7CB3-4AD2-95D6-EE56D61DE730}"/>
              </a:ext>
            </a:extLst>
          </p:cNvPr>
          <p:cNvSpPr>
            <a:spLocks noChangeArrowheads="1"/>
          </p:cNvSpPr>
          <p:nvPr/>
        </p:nvSpPr>
        <p:spPr bwMode="auto">
          <a:xfrm>
            <a:off x="377491" y="5749409"/>
            <a:ext cx="10679113" cy="369332"/>
          </a:xfrm>
          <a:prstGeom prst="rect">
            <a:avLst/>
          </a:prstGeom>
          <a:solidFill>
            <a:schemeClr val="bg1"/>
          </a:solidFill>
          <a:ln>
            <a:noFill/>
          </a:ln>
          <a:effectLst/>
        </p:spPr>
        <p:txBody>
          <a:bodyPr wrap="square" anchor="ctr">
            <a:spAutoFit/>
          </a:bodyPr>
          <a:lstStyle>
            <a:lvl1pPr>
              <a:defRPr sz="2600">
                <a:solidFill>
                  <a:schemeClr val="tx1"/>
                </a:solidFill>
                <a:latin typeface="Arial" panose="020B0604020202020204" pitchFamily="34" charset="0"/>
              </a:defRPr>
            </a:lvl1pPr>
            <a:lvl2pPr>
              <a:defRPr sz="2600">
                <a:solidFill>
                  <a:schemeClr val="tx1"/>
                </a:solidFill>
                <a:latin typeface="Arial" panose="020B0604020202020204" pitchFamily="34" charset="0"/>
              </a:defRPr>
            </a:lvl2pPr>
            <a:lvl3pPr>
              <a:defRPr sz="2600">
                <a:solidFill>
                  <a:schemeClr val="tx1"/>
                </a:solidFill>
                <a:latin typeface="Arial" panose="020B0604020202020204" pitchFamily="34" charset="0"/>
              </a:defRPr>
            </a:lvl3pPr>
            <a:lvl4pPr>
              <a:defRPr sz="2600">
                <a:solidFill>
                  <a:schemeClr val="tx1"/>
                </a:solidFill>
                <a:latin typeface="Arial" panose="020B0604020202020204" pitchFamily="34" charset="0"/>
              </a:defRPr>
            </a:lvl4pPr>
            <a:lvl5pPr>
              <a:defRPr sz="2600">
                <a:solidFill>
                  <a:schemeClr val="tx1"/>
                </a:solidFill>
                <a:latin typeface="Arial" panose="020B0604020202020204" pitchFamily="34" charset="0"/>
              </a:defRPr>
            </a:lvl5pPr>
            <a:lvl6pPr eaLnBrk="0" fontAlgn="base" hangingPunct="0">
              <a:spcBef>
                <a:spcPct val="0"/>
              </a:spcBef>
              <a:spcAft>
                <a:spcPct val="0"/>
              </a:spcAft>
              <a:defRPr sz="2600">
                <a:solidFill>
                  <a:schemeClr val="tx1"/>
                </a:solidFill>
                <a:latin typeface="Arial" panose="020B0604020202020204" pitchFamily="34" charset="0"/>
              </a:defRPr>
            </a:lvl6pPr>
            <a:lvl7pPr eaLnBrk="0" fontAlgn="base" hangingPunct="0">
              <a:spcBef>
                <a:spcPct val="0"/>
              </a:spcBef>
              <a:spcAft>
                <a:spcPct val="0"/>
              </a:spcAft>
              <a:defRPr sz="2600">
                <a:solidFill>
                  <a:schemeClr val="tx1"/>
                </a:solidFill>
                <a:latin typeface="Arial" panose="020B0604020202020204" pitchFamily="34" charset="0"/>
              </a:defRPr>
            </a:lvl7pPr>
            <a:lvl8pPr eaLnBrk="0" fontAlgn="base" hangingPunct="0">
              <a:spcBef>
                <a:spcPct val="0"/>
              </a:spcBef>
              <a:spcAft>
                <a:spcPct val="0"/>
              </a:spcAft>
              <a:defRPr sz="2600">
                <a:solidFill>
                  <a:schemeClr val="tx1"/>
                </a:solidFill>
                <a:latin typeface="Arial" panose="020B0604020202020204" pitchFamily="34" charset="0"/>
              </a:defRPr>
            </a:lvl8pPr>
            <a:lvl9pPr eaLnBrk="0" fontAlgn="base" hangingPunct="0">
              <a:spcBef>
                <a:spcPct val="0"/>
              </a:spcBef>
              <a:spcAft>
                <a:spcPct val="0"/>
              </a:spcAft>
              <a:defRPr sz="2600">
                <a:solidFill>
                  <a:schemeClr val="tx1"/>
                </a:solidFill>
                <a:latin typeface="Arial" panose="020B0604020202020204" pitchFamily="34" charset="0"/>
              </a:defRPr>
            </a:lvl9pPr>
          </a:lstStyle>
          <a:p>
            <a:pPr marL="342900" indent="-342900">
              <a:buFontTx/>
              <a:buAutoNum type="arabicPeriod" startAt="5"/>
              <a:defRPr/>
            </a:pPr>
            <a:r>
              <a:rPr lang="zh-TW" altLang="en-US" sz="1800" dirty="0">
                <a:latin typeface="+mn-ea"/>
              </a:rPr>
              <a:t>您下載的電子書會被借出並新增到儀表板的「預約與借出」中。您的借出到期日期將顯示出來。</a:t>
            </a:r>
            <a:endParaRPr lang="en-US" altLang="zh-TW" sz="1800" dirty="0">
              <a:latin typeface="+mn-ea"/>
            </a:endParaRPr>
          </a:p>
        </p:txBody>
      </p:sp>
      <p:pic>
        <p:nvPicPr>
          <p:cNvPr id="3" name="圖片 2">
            <a:extLst>
              <a:ext uri="{FF2B5EF4-FFF2-40B4-BE49-F238E27FC236}">
                <a16:creationId xmlns:a16="http://schemas.microsoft.com/office/drawing/2014/main" xmlns="" id="{16B80233-8E35-4448-987E-4CE4E00C1C48}"/>
              </a:ext>
            </a:extLst>
          </p:cNvPr>
          <p:cNvPicPr>
            <a:picLocks noChangeAspect="1"/>
          </p:cNvPicPr>
          <p:nvPr/>
        </p:nvPicPr>
        <p:blipFill>
          <a:blip r:embed="rId4" cstate="print"/>
          <a:stretch>
            <a:fillRect/>
          </a:stretch>
        </p:blipFill>
        <p:spPr>
          <a:xfrm>
            <a:off x="6314283" y="2981091"/>
            <a:ext cx="5653126" cy="2433695"/>
          </a:xfrm>
          <a:prstGeom prst="rect">
            <a:avLst/>
          </a:prstGeom>
        </p:spPr>
      </p:pic>
      <p:sp>
        <p:nvSpPr>
          <p:cNvPr id="8" name="投影片編號版面配置區 7">
            <a:extLst>
              <a:ext uri="{FF2B5EF4-FFF2-40B4-BE49-F238E27FC236}">
                <a16:creationId xmlns:a16="http://schemas.microsoft.com/office/drawing/2014/main" xmlns="" id="{CA5D809A-CBC4-462A-8DDD-92862387C407}"/>
              </a:ext>
            </a:extLst>
          </p:cNvPr>
          <p:cNvSpPr>
            <a:spLocks noGrp="1"/>
          </p:cNvSpPr>
          <p:nvPr>
            <p:ph type="sldNum" sz="quarter" idx="12"/>
          </p:nvPr>
        </p:nvSpPr>
        <p:spPr/>
        <p:txBody>
          <a:bodyPr/>
          <a:lstStyle/>
          <a:p>
            <a:pPr>
              <a:defRPr/>
            </a:pPr>
            <a:fld id="{B7EAD0AD-6EDF-1340-A69B-9164425913BF}" type="slidenum">
              <a:rPr lang="en-US" altLang="en-US" smtClean="0"/>
              <a:pPr>
                <a:defRPr/>
              </a:pPr>
              <a:t>96</a:t>
            </a:fld>
            <a:endParaRPr lang="en-US" altLang="en-US"/>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3">
            <a:extLst>
              <a:ext uri="{FF2B5EF4-FFF2-40B4-BE49-F238E27FC236}">
                <a16:creationId xmlns:a16="http://schemas.microsoft.com/office/drawing/2014/main" xmlns="" id="{FCE6B9D4-CE5F-70B8-FDDB-0A12D00CDEA4}"/>
              </a:ext>
            </a:extLst>
          </p:cNvPr>
          <p:cNvSpPr>
            <a:spLocks noGrp="1"/>
          </p:cNvSpPr>
          <p:nvPr>
            <p:ph type="ctrTitle"/>
          </p:nvPr>
        </p:nvSpPr>
        <p:spPr>
          <a:xfrm>
            <a:off x="2209800" y="3993015"/>
            <a:ext cx="7772400" cy="747712"/>
          </a:xfrm>
        </p:spPr>
        <p:txBody>
          <a:bodyPr/>
          <a:lstStyle/>
          <a:p>
            <a:pPr lvl="0" eaLnBrk="1" fontAlgn="auto" hangingPunct="1">
              <a:spcAft>
                <a:spcPts val="0"/>
              </a:spcAft>
              <a:buClr>
                <a:srgbClr val="1F497D"/>
              </a:buClr>
              <a:buSzPct val="85000"/>
              <a:defRPr/>
            </a:pPr>
            <a:r>
              <a:rPr lang="zh-TW" altLang="en-US" sz="6000" b="1" cap="all" spc="250" dirty="0">
                <a:solidFill>
                  <a:srgbClr val="1F497D"/>
                </a:solidFill>
                <a:latin typeface="+mj-ea"/>
                <a:ea typeface="+mj-ea"/>
                <a:cs typeface="Calibri" panose="020F0502020204030204" pitchFamily="34" charset="0"/>
              </a:rPr>
              <a:t>分享文章和電子書</a:t>
            </a:r>
            <a:endParaRPr lang="en-US" altLang="zh-TW" sz="16600" b="1" dirty="0">
              <a:solidFill>
                <a:srgbClr val="000000"/>
              </a:solidFill>
              <a:latin typeface="+mj-ea"/>
              <a:ea typeface="+mj-ea"/>
              <a:cs typeface="Calibri" panose="020F0502020204030204" pitchFamily="34" charset="0"/>
            </a:endParaRPr>
          </a:p>
        </p:txBody>
      </p:sp>
      <p:sp>
        <p:nvSpPr>
          <p:cNvPr id="15363" name="Rectangle 6">
            <a:extLst>
              <a:ext uri="{FF2B5EF4-FFF2-40B4-BE49-F238E27FC236}">
                <a16:creationId xmlns:a16="http://schemas.microsoft.com/office/drawing/2014/main" xmlns="" id="{786EE7B1-FF39-D089-DB4B-45DAC0B51615}"/>
              </a:ext>
            </a:extLst>
          </p:cNvPr>
          <p:cNvSpPr>
            <a:spLocks noGrp="1" noChangeArrowheads="1"/>
          </p:cNvSpPr>
          <p:nvPr/>
        </p:nvSpPr>
        <p:spPr bwMode="auto">
          <a:xfrm>
            <a:off x="1682750" y="6408738"/>
            <a:ext cx="882650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anose="02040502050405020303" pitchFamily="18" charset="0"/>
              </a:defRPr>
            </a:lvl2pPr>
            <a:lvl3pPr marL="1143000" indent="-228600">
              <a:spcBef>
                <a:spcPct val="20000"/>
              </a:spcBef>
              <a:buClr>
                <a:srgbClr val="1F497D"/>
              </a:buClr>
              <a:buSzPct val="75000"/>
              <a:buFont typeface="Wingdings 2" pitchFamily="2" charset="2"/>
              <a:buChar char=""/>
              <a:defRPr sz="2000">
                <a:solidFill>
                  <a:schemeClr val="tx1"/>
                </a:solidFill>
                <a:latin typeface="Georgia" panose="02040502050405020303" pitchFamily="18" charset="0"/>
              </a:defRPr>
            </a:lvl3pPr>
            <a:lvl4pPr marL="1600200" indent="-228600">
              <a:spcBef>
                <a:spcPct val="20000"/>
              </a:spcBef>
              <a:buClr>
                <a:srgbClr val="1F497D"/>
              </a:buClr>
              <a:buSzPct val="70000"/>
              <a:buFont typeface="Wingdings" pitchFamily="2" charset="2"/>
              <a:buChar char=""/>
              <a:defRPr sz="2000">
                <a:solidFill>
                  <a:schemeClr val="tx2"/>
                </a:solidFill>
                <a:latin typeface="Georgia" panose="02040502050405020303" pitchFamily="18" charset="0"/>
              </a:defRPr>
            </a:lvl4pPr>
            <a:lvl5pPr marL="2057400" indent="-228600">
              <a:spcBef>
                <a:spcPct val="20000"/>
              </a:spcBef>
              <a:buClr>
                <a:srgbClr val="1F497D"/>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1F497D"/>
              </a:buClr>
              <a:buChar char="•"/>
              <a:defRPr>
                <a:solidFill>
                  <a:schemeClr val="tx1"/>
                </a:solidFill>
                <a:latin typeface="Georgia" panose="02040502050405020303" pitchFamily="18" charset="0"/>
              </a:defRPr>
            </a:lvl9pPr>
          </a:lstStyle>
          <a:p>
            <a:pPr algn="ctr" eaLnBrk="1" hangingPunct="1">
              <a:buClr>
                <a:schemeClr val="accent2"/>
              </a:buClr>
              <a:buSzPct val="70000"/>
              <a:buFont typeface="Wingdings" pitchFamily="2" charset="2"/>
              <a:buNone/>
            </a:pPr>
            <a:r>
              <a:rPr lang="en-US" altLang="en-US" sz="1200">
                <a:solidFill>
                  <a:srgbClr val="FFFFFF"/>
                </a:solidFill>
                <a:latin typeface="Arial" panose="020B0604020202020204" pitchFamily="34" charset="0"/>
              </a:rPr>
              <a:t>connect.ebsco.com</a:t>
            </a:r>
          </a:p>
        </p:txBody>
      </p:sp>
      <p:pic>
        <p:nvPicPr>
          <p:cNvPr id="3" name="Picture 2">
            <a:extLst>
              <a:ext uri="{FF2B5EF4-FFF2-40B4-BE49-F238E27FC236}">
                <a16:creationId xmlns:a16="http://schemas.microsoft.com/office/drawing/2014/main" xmlns="" id="{77EF4D58-6D55-D368-36A8-64EA2CD39DBE}"/>
              </a:ext>
            </a:extLst>
          </p:cNvPr>
          <p:cNvPicPr>
            <a:picLocks noChangeAspect="1"/>
          </p:cNvPicPr>
          <p:nvPr/>
        </p:nvPicPr>
        <p:blipFill>
          <a:blip r:embed="rId3" cstate="print"/>
          <a:srcRect/>
          <a:stretch/>
        </p:blipFill>
        <p:spPr>
          <a:xfrm>
            <a:off x="4337050" y="550863"/>
            <a:ext cx="3521075" cy="747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220171304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xmlns="" id="{629CF73E-619E-4992-BF8C-12FF3ECE3F61}"/>
              </a:ext>
            </a:extLst>
          </p:cNvPr>
          <p:cNvSpPr>
            <a:spLocks noGrp="1"/>
          </p:cNvSpPr>
          <p:nvPr>
            <p:ph type="body" orient="vert" idx="1"/>
          </p:nvPr>
        </p:nvSpPr>
        <p:spPr>
          <a:xfrm>
            <a:off x="406400" y="2241369"/>
            <a:ext cx="11379200" cy="3206931"/>
          </a:xfrm>
        </p:spPr>
        <p:txBody>
          <a:bodyPr vert="horz"/>
          <a:lstStyle/>
          <a:p>
            <a:pPr marL="0" indent="0">
              <a:buNone/>
            </a:pPr>
            <a:r>
              <a:rPr lang="zh-TW" altLang="en-US" sz="3600" dirty="0"/>
              <a:t>在新的</a:t>
            </a:r>
            <a:r>
              <a:rPr lang="es-ES" altLang="zh-TW" sz="3600" dirty="0"/>
              <a:t>EBSCO Discovery Service</a:t>
            </a:r>
            <a:r>
              <a:rPr lang="zh-TW" altLang="es-ES" sz="3600" dirty="0"/>
              <a:t>（</a:t>
            </a:r>
            <a:r>
              <a:rPr lang="es-ES" altLang="zh-TW" sz="3600" dirty="0"/>
              <a:t>EDS</a:t>
            </a:r>
            <a:r>
              <a:rPr lang="zh-TW" altLang="es-ES" sz="3600" dirty="0"/>
              <a:t>）、</a:t>
            </a:r>
            <a:r>
              <a:rPr lang="es-ES" altLang="zh-TW" sz="3600" dirty="0"/>
              <a:t>EBSCOhost</a:t>
            </a:r>
            <a:r>
              <a:rPr lang="zh-TW" altLang="en-US" sz="3600" dirty="0"/>
              <a:t>和</a:t>
            </a:r>
            <a:r>
              <a:rPr lang="es-ES" altLang="zh-TW" sz="3600" dirty="0"/>
              <a:t>Explora</a:t>
            </a:r>
            <a:r>
              <a:rPr lang="zh-TW" altLang="en-US" sz="3600" dirty="0"/>
              <a:t>介面中，提供了多種分享內容的選項。這些分享選項包括將</a:t>
            </a:r>
            <a:r>
              <a:rPr lang="zh-TW" altLang="en-US" sz="3600" b="1" dirty="0"/>
              <a:t>記錄分享到</a:t>
            </a:r>
            <a:r>
              <a:rPr lang="es-ES" altLang="zh-TW" sz="3600" b="1" dirty="0"/>
              <a:t>Google Drive</a:t>
            </a:r>
            <a:r>
              <a:rPr lang="zh-TW" altLang="en-US" sz="3600" b="1" dirty="0"/>
              <a:t>或</a:t>
            </a:r>
            <a:r>
              <a:rPr lang="es-ES" altLang="zh-TW" sz="3600" b="1" dirty="0"/>
              <a:t>Google Classroom</a:t>
            </a:r>
            <a:r>
              <a:rPr lang="zh-TW" altLang="es-ES" sz="3600" dirty="0"/>
              <a:t>，</a:t>
            </a:r>
            <a:r>
              <a:rPr lang="zh-TW" altLang="en-US" sz="3600" dirty="0"/>
              <a:t>複製記錄的連結，或從分享視窗中透過</a:t>
            </a:r>
            <a:r>
              <a:rPr lang="zh-TW" altLang="en-US" sz="3600" b="1" dirty="0"/>
              <a:t>電子郵件</a:t>
            </a:r>
            <a:r>
              <a:rPr lang="zh-TW" altLang="en-US" sz="3600" dirty="0"/>
              <a:t>傳送記錄。</a:t>
            </a:r>
          </a:p>
        </p:txBody>
      </p:sp>
      <p:sp>
        <p:nvSpPr>
          <p:cNvPr id="8" name="矩形 7">
            <a:extLst>
              <a:ext uri="{FF2B5EF4-FFF2-40B4-BE49-F238E27FC236}">
                <a16:creationId xmlns:a16="http://schemas.microsoft.com/office/drawing/2014/main" xmlns="" id="{45C2F4AF-54F6-4F93-99E8-E0848EDF0B54}"/>
              </a:ext>
            </a:extLst>
          </p:cNvPr>
          <p:cNvSpPr/>
          <p:nvPr/>
        </p:nvSpPr>
        <p:spPr>
          <a:xfrm>
            <a:off x="3951823" y="432218"/>
            <a:ext cx="4288353" cy="707886"/>
          </a:xfrm>
          <a:prstGeom prst="rect">
            <a:avLst/>
          </a:prstGeom>
        </p:spPr>
        <p:txBody>
          <a:bodyPr wrap="none">
            <a:spAutoFit/>
          </a:bodyPr>
          <a:lstStyle/>
          <a:p>
            <a:r>
              <a:rPr lang="zh-TW" altLang="en-US" sz="4000" b="1" dirty="0">
                <a:solidFill>
                  <a:srgbClr val="1A3F6D"/>
                </a:solidFill>
                <a:latin typeface="Georgia"/>
                <a:ea typeface="微軟正黑體" panose="020B0604030504040204" pitchFamily="34" charset="-120"/>
                <a:cs typeface="+mj-cs"/>
              </a:rPr>
              <a:t>分享文章和電子書</a:t>
            </a:r>
            <a:endParaRPr lang="zh-TW" altLang="en-US" dirty="0"/>
          </a:p>
        </p:txBody>
      </p:sp>
      <p:sp>
        <p:nvSpPr>
          <p:cNvPr id="9" name="投影片編號版面配置區 8">
            <a:extLst>
              <a:ext uri="{FF2B5EF4-FFF2-40B4-BE49-F238E27FC236}">
                <a16:creationId xmlns:a16="http://schemas.microsoft.com/office/drawing/2014/main" xmlns="" id="{A5643EFB-EB08-4B13-AB8B-6BB4035BC6A9}"/>
              </a:ext>
            </a:extLst>
          </p:cNvPr>
          <p:cNvSpPr>
            <a:spLocks noGrp="1"/>
          </p:cNvSpPr>
          <p:nvPr>
            <p:ph type="sldNum" sz="quarter" idx="12"/>
          </p:nvPr>
        </p:nvSpPr>
        <p:spPr/>
        <p:txBody>
          <a:bodyPr/>
          <a:lstStyle/>
          <a:p>
            <a:pPr>
              <a:defRPr/>
            </a:pPr>
            <a:fld id="{F7D72085-5725-574B-9902-5D1605CEBFF3}" type="slidenum">
              <a:rPr lang="en-US" altLang="en-US" smtClean="0"/>
              <a:pPr>
                <a:defRPr/>
              </a:pPr>
              <a:t>98</a:t>
            </a:fld>
            <a:endParaRPr lang="en-US" altLang="en-US"/>
          </a:p>
        </p:txBody>
      </p:sp>
    </p:spTree>
    <p:extLst>
      <p:ext uri="{BB962C8B-B14F-4D97-AF65-F5344CB8AC3E}">
        <p14:creationId xmlns:p14="http://schemas.microsoft.com/office/powerpoint/2010/main" xmlns="" val="118676987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57FC6235-9A5C-46F5-AB85-0CC6355E10CB}"/>
              </a:ext>
            </a:extLst>
          </p:cNvPr>
          <p:cNvSpPr txBox="1">
            <a:spLocks/>
          </p:cNvSpPr>
          <p:nvPr/>
        </p:nvSpPr>
        <p:spPr>
          <a:xfrm>
            <a:off x="364671" y="5667424"/>
            <a:ext cx="11462657" cy="590452"/>
          </a:xfrm>
          <a:prstGeom prst="rect">
            <a:avLst/>
          </a:prstGeom>
          <a:solidFill>
            <a:schemeClr val="bg1"/>
          </a:solidFill>
          <a:ln>
            <a:noFill/>
          </a:ln>
        </p:spPr>
        <p:txBody>
          <a:bodyPr/>
          <a:lst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a:lstStyle>
          <a:p>
            <a:pPr algn="l"/>
            <a:r>
              <a:rPr lang="en-US" altLang="zh-TW" sz="1800" dirty="0">
                <a:solidFill>
                  <a:schemeClr val="tx1"/>
                </a:solidFill>
              </a:rPr>
              <a:t>1.    </a:t>
            </a:r>
            <a:r>
              <a:rPr lang="zh-TW" altLang="en-US" sz="1800" dirty="0">
                <a:solidFill>
                  <a:schemeClr val="tx1"/>
                </a:solidFill>
              </a:rPr>
              <a:t>在</a:t>
            </a:r>
            <a:r>
              <a:rPr lang="en-US" altLang="zh-TW" sz="1800" dirty="0">
                <a:solidFill>
                  <a:schemeClr val="tx1"/>
                </a:solidFill>
              </a:rPr>
              <a:t>EDS</a:t>
            </a:r>
            <a:r>
              <a:rPr lang="zh-TW" altLang="en-US" sz="1800" dirty="0">
                <a:solidFill>
                  <a:schemeClr val="tx1"/>
                </a:solidFill>
              </a:rPr>
              <a:t>、</a:t>
            </a:r>
            <a:r>
              <a:rPr lang="en-US" altLang="zh-TW" sz="1800" dirty="0">
                <a:solidFill>
                  <a:schemeClr val="tx1"/>
                </a:solidFill>
              </a:rPr>
              <a:t>EBSCOhost</a:t>
            </a:r>
            <a:r>
              <a:rPr lang="zh-TW" altLang="en-US" sz="1800" dirty="0">
                <a:solidFill>
                  <a:schemeClr val="tx1"/>
                </a:solidFill>
              </a:rPr>
              <a:t>或</a:t>
            </a:r>
            <a:r>
              <a:rPr lang="en-US" altLang="zh-TW" sz="1800" dirty="0" err="1">
                <a:solidFill>
                  <a:schemeClr val="tx1"/>
                </a:solidFill>
              </a:rPr>
              <a:t>Explora</a:t>
            </a:r>
            <a:r>
              <a:rPr lang="zh-TW" altLang="en-US" sz="1800" dirty="0">
                <a:solidFill>
                  <a:schemeClr val="tx1"/>
                </a:solidFill>
              </a:rPr>
              <a:t>中找到您想分享的文章、電子書等。</a:t>
            </a:r>
          </a:p>
          <a:p>
            <a:pPr algn="l"/>
            <a:r>
              <a:rPr lang="en-US" altLang="zh-TW" sz="1800" dirty="0">
                <a:solidFill>
                  <a:schemeClr val="tx1"/>
                </a:solidFill>
              </a:rPr>
              <a:t>2.    </a:t>
            </a:r>
            <a:r>
              <a:rPr lang="zh-TW" altLang="en-US" sz="1800" dirty="0">
                <a:solidFill>
                  <a:schemeClr val="tx1"/>
                </a:solidFill>
              </a:rPr>
              <a:t>在詳細記錄中，點擊分享按鈕以打開可用的分享選項。</a:t>
            </a:r>
          </a:p>
          <a:p>
            <a:pPr algn="l"/>
            <a:r>
              <a:rPr lang="zh-TW" altLang="en-US" sz="1800" dirty="0">
                <a:solidFill>
                  <a:schemeClr val="tx1"/>
                </a:solidFill>
              </a:rPr>
              <a:t> </a:t>
            </a:r>
          </a:p>
        </p:txBody>
      </p:sp>
      <p:pic>
        <p:nvPicPr>
          <p:cNvPr id="2" name="圖片 1">
            <a:extLst>
              <a:ext uri="{FF2B5EF4-FFF2-40B4-BE49-F238E27FC236}">
                <a16:creationId xmlns:a16="http://schemas.microsoft.com/office/drawing/2014/main" xmlns="" id="{1C84D19E-38F4-48C8-974F-C9B56C827EA7}"/>
              </a:ext>
            </a:extLst>
          </p:cNvPr>
          <p:cNvPicPr>
            <a:picLocks noChangeAspect="1"/>
          </p:cNvPicPr>
          <p:nvPr/>
        </p:nvPicPr>
        <p:blipFill>
          <a:blip r:embed="rId2" cstate="print"/>
          <a:stretch>
            <a:fillRect/>
          </a:stretch>
        </p:blipFill>
        <p:spPr>
          <a:xfrm>
            <a:off x="234950" y="177800"/>
            <a:ext cx="11722100" cy="5175348"/>
          </a:xfrm>
          <a:prstGeom prst="rect">
            <a:avLst/>
          </a:prstGeom>
        </p:spPr>
      </p:pic>
      <p:sp>
        <p:nvSpPr>
          <p:cNvPr id="5" name="矩形 4">
            <a:extLst>
              <a:ext uri="{FF2B5EF4-FFF2-40B4-BE49-F238E27FC236}">
                <a16:creationId xmlns:a16="http://schemas.microsoft.com/office/drawing/2014/main" xmlns="" id="{0FFE27D8-DC3D-481E-8402-5DDFB5E6BB64}"/>
              </a:ext>
            </a:extLst>
          </p:cNvPr>
          <p:cNvSpPr/>
          <p:nvPr/>
        </p:nvSpPr>
        <p:spPr>
          <a:xfrm>
            <a:off x="10464800" y="1435001"/>
            <a:ext cx="393700" cy="393702"/>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xmlns="" id="{93B5658A-E80B-4230-AE45-3898CEB96AED}"/>
              </a:ext>
            </a:extLst>
          </p:cNvPr>
          <p:cNvSpPr>
            <a:spLocks noGrp="1"/>
          </p:cNvSpPr>
          <p:nvPr>
            <p:ph type="sldNum" sz="quarter" idx="12"/>
          </p:nvPr>
        </p:nvSpPr>
        <p:spPr/>
        <p:txBody>
          <a:bodyPr/>
          <a:lstStyle/>
          <a:p>
            <a:pPr>
              <a:defRPr/>
            </a:pPr>
            <a:fld id="{B7EAD0AD-6EDF-1340-A69B-9164425913BF}" type="slidenum">
              <a:rPr lang="en-US" altLang="en-US" smtClean="0"/>
              <a:pPr>
                <a:defRPr/>
              </a:pPr>
              <a:t>99</a:t>
            </a:fld>
            <a:endParaRPr lang="en-US" altLang="en-US"/>
          </a:p>
        </p:txBody>
      </p:sp>
    </p:spTree>
    <p:extLst>
      <p:ext uri="{BB962C8B-B14F-4D97-AF65-F5344CB8AC3E}">
        <p14:creationId xmlns:p14="http://schemas.microsoft.com/office/powerpoint/2010/main" xmlns="" val="28317545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Tutorial Template">
      <a:dk1>
        <a:srgbClr val="000000"/>
      </a:dk1>
      <a:lt1>
        <a:srgbClr val="FFFFFF"/>
      </a:lt1>
      <a:dk2>
        <a:srgbClr val="1F497D"/>
      </a:dk2>
      <a:lt2>
        <a:srgbClr val="EEECE1"/>
      </a:lt2>
      <a:accent1>
        <a:srgbClr val="1F497D"/>
      </a:accent1>
      <a:accent2>
        <a:srgbClr val="1F497D"/>
      </a:accent2>
      <a:accent3>
        <a:srgbClr val="1F497D"/>
      </a:accent3>
      <a:accent4>
        <a:srgbClr val="1F497D"/>
      </a:accent4>
      <a:accent5>
        <a:srgbClr val="1F497D"/>
      </a:accent5>
      <a:accent6>
        <a:srgbClr val="1F497D"/>
      </a:accent6>
      <a:hlink>
        <a:srgbClr val="0000FF"/>
      </a:hlink>
      <a:folHlink>
        <a:srgbClr val="5F0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17496</TotalTime>
  <Words>3711</Words>
  <Application>Microsoft Office PowerPoint</Application>
  <PresentationFormat>自訂</PresentationFormat>
  <Paragraphs>378</Paragraphs>
  <Slides>103</Slides>
  <Notes>36</Notes>
  <HiddenSlides>0</HiddenSlides>
  <MMClips>0</MMClips>
  <ScaleCrop>false</ScaleCrop>
  <HeadingPairs>
    <vt:vector size="4" baseType="variant">
      <vt:variant>
        <vt:lpstr>佈景主題</vt:lpstr>
      </vt:variant>
      <vt:variant>
        <vt:i4>1</vt:i4>
      </vt:variant>
      <vt:variant>
        <vt:lpstr>投影片標題</vt:lpstr>
      </vt:variant>
      <vt:variant>
        <vt:i4>103</vt:i4>
      </vt:variant>
    </vt:vector>
  </HeadingPairs>
  <TitlesOfParts>
    <vt:vector size="104" baseType="lpstr">
      <vt:lpstr>Civic</vt:lpstr>
      <vt:lpstr>使用教學 Tutorial</vt:lpstr>
      <vt:lpstr>投影片 2</vt:lpstr>
      <vt:lpstr>選擇介面語言 </vt:lpstr>
      <vt:lpstr>投影片 4</vt:lpstr>
      <vt:lpstr>基本檢索簡介</vt:lpstr>
      <vt:lpstr>投影片 6</vt:lpstr>
      <vt:lpstr>投影片 7</vt:lpstr>
      <vt:lpstr>進階檢索簡介</vt:lpstr>
      <vt:lpstr>投影片 9</vt:lpstr>
      <vt:lpstr>投影片 10</vt:lpstr>
      <vt:lpstr>投影片 11</vt:lpstr>
      <vt:lpstr>投影片 12</vt:lpstr>
      <vt:lpstr>投影片 13</vt:lpstr>
      <vt:lpstr>投影片 14</vt:lpstr>
      <vt:lpstr>使用篩選條件簡介</vt:lpstr>
      <vt:lpstr>投影片 16</vt:lpstr>
      <vt:lpstr>投影片 17</vt:lpstr>
      <vt:lpstr>投影片 18</vt:lpstr>
      <vt:lpstr>註冊 MyEBSCO</vt:lpstr>
      <vt:lpstr>投影片 20</vt:lpstr>
      <vt:lpstr>投影片 21</vt:lpstr>
      <vt:lpstr>投影片 22</vt:lpstr>
      <vt:lpstr>個人儀表板簡介</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書籤功能</vt:lpstr>
      <vt:lpstr>投影片 36</vt:lpstr>
      <vt:lpstr>投影片 37</vt:lpstr>
      <vt:lpstr>投影片 38</vt:lpstr>
      <vt:lpstr>如何建立專案</vt:lpstr>
      <vt:lpstr>投影片 40</vt:lpstr>
      <vt:lpstr>投影片 41</vt:lpstr>
      <vt:lpstr>投影片 42</vt:lpstr>
      <vt:lpstr>投影片 43</vt:lpstr>
      <vt:lpstr>投影片 44</vt:lpstr>
      <vt:lpstr>投影片 45</vt:lpstr>
      <vt:lpstr>投影片 46</vt:lpstr>
      <vt:lpstr>期刊新知通報 出版品檢索 (EBSCOhost)</vt:lpstr>
      <vt:lpstr>投影片 48</vt:lpstr>
      <vt:lpstr>投影片 49</vt:lpstr>
      <vt:lpstr>投影片 50</vt:lpstr>
      <vt:lpstr>投影片 51</vt:lpstr>
      <vt:lpstr>投影片 52</vt:lpstr>
      <vt:lpstr>投影片 53</vt:lpstr>
      <vt:lpstr>投影片 54</vt:lpstr>
      <vt:lpstr>翻譯線上全文</vt:lpstr>
      <vt:lpstr>投影片 56</vt:lpstr>
      <vt:lpstr>投影片 57</vt:lpstr>
      <vt:lpstr>投影片 58</vt:lpstr>
      <vt:lpstr>投影片 59</vt:lpstr>
      <vt:lpstr>瀏覽同義詞詞典（索引典） (EBSCOhost)</vt:lpstr>
      <vt:lpstr>投影片 61</vt:lpstr>
      <vt:lpstr>投影片 62</vt:lpstr>
      <vt:lpstr>投影片 63</vt:lpstr>
      <vt:lpstr>投影片 64</vt:lpstr>
      <vt:lpstr>投影片 65</vt:lpstr>
      <vt:lpstr>投影片 66</vt:lpstr>
      <vt:lpstr>投影片 67</vt:lpstr>
      <vt:lpstr>使用CINAHL/MeSH主題詞 (EBSCOhost)</vt:lpstr>
      <vt:lpstr>投影片 69</vt:lpstr>
      <vt:lpstr>投影片 70</vt:lpstr>
      <vt:lpstr>投影片 71</vt:lpstr>
      <vt:lpstr>投影片 72</vt:lpstr>
      <vt:lpstr>投影片 73</vt:lpstr>
      <vt:lpstr>投影片 74</vt:lpstr>
      <vt:lpstr>投影片 75</vt:lpstr>
      <vt:lpstr>檢視EBSCO電子書出版商 設定的使用權限</vt:lpstr>
      <vt:lpstr>投影片 77</vt:lpstr>
      <vt:lpstr>投影片 78</vt:lpstr>
      <vt:lpstr>投影片 79</vt:lpstr>
      <vt:lpstr>EBOOKS 電子書使用簡介</vt:lpstr>
      <vt:lpstr>投影片 81</vt:lpstr>
      <vt:lpstr>投影片 82</vt:lpstr>
      <vt:lpstr>投影片 83</vt:lpstr>
      <vt:lpstr>投影片 84</vt:lpstr>
      <vt:lpstr>投影片 85</vt:lpstr>
      <vt:lpstr>投影片 86</vt:lpstr>
      <vt:lpstr>投影片 87</vt:lpstr>
      <vt:lpstr>投影片 88</vt:lpstr>
      <vt:lpstr>投影片 89</vt:lpstr>
      <vt:lpstr>投影片 90</vt:lpstr>
      <vt:lpstr>如何下載EBSCO電子書的章節</vt:lpstr>
      <vt:lpstr>投影片 92</vt:lpstr>
      <vt:lpstr>投影片 93</vt:lpstr>
      <vt:lpstr>投影片 94</vt:lpstr>
      <vt:lpstr>投影片 95</vt:lpstr>
      <vt:lpstr>投影片 96</vt:lpstr>
      <vt:lpstr>分享文章和電子書</vt:lpstr>
      <vt:lpstr>投影片 98</vt:lpstr>
      <vt:lpstr>投影片 99</vt:lpstr>
      <vt:lpstr>投影片 100</vt:lpstr>
      <vt:lpstr>投影片 101</vt:lpstr>
      <vt:lpstr>投影片 102</vt:lpstr>
      <vt:lpstr>投影片 103</vt:lpstr>
    </vt:vector>
  </TitlesOfParts>
  <Company>EBSCO Publishing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Points of View Reference Center</dc:title>
  <dc:creator>Dino Persakis</dc:creator>
  <cp:lastModifiedBy>hwangsc</cp:lastModifiedBy>
  <cp:revision>526</cp:revision>
  <dcterms:created xsi:type="dcterms:W3CDTF">2006-11-29T14:42:47Z</dcterms:created>
  <dcterms:modified xsi:type="dcterms:W3CDTF">2024-10-30T02:16:15Z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TC012137211033</vt:lpwstr>
  </property>
</Properties>
</file>